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4" r:id="rId14"/>
    <p:sldId id="2576" r:id="rId1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luxo do Campo Elétrico e a Lei de Gauss: Conceitos, Aplicações e Visualizações" id="{2D28FEDC-8CEA-40C9-AA1F-770FCE360A76}">
          <p14:sldIdLst>
            <p14:sldId id="2561"/>
          </p14:sldIdLst>
        </p14:section>
        <p14:section name="Introdução ao campo elétrico e fluxo" id="{D1480259-C9B5-412E-B6D9-F534B2C0E03A}">
          <p14:sldIdLst>
            <p14:sldId id="2562"/>
            <p14:sldId id="2563"/>
            <p14:sldId id="2564"/>
            <p14:sldId id="2565"/>
          </p14:sldIdLst>
        </p14:section>
        <p14:section name="Entendendo a Lei de Gauss" id="{BE02B366-55D0-409E-A543-C12137433AE5}">
          <p14:sldIdLst>
            <p14:sldId id="2566"/>
            <p14:sldId id="2567"/>
            <p14:sldId id="2568"/>
            <p14:sldId id="2569"/>
          </p14:sldIdLst>
        </p14:section>
        <p14:section name="Resolução de exercícios e questões estilo ENEM" id="{BD771FF6-DD10-4A87-96BC-E367722940B5}">
          <p14:sldIdLst>
            <p14:sldId id="2570"/>
            <p14:sldId id="2571"/>
            <p14:sldId id="2572"/>
            <p14:sldId id="2574"/>
          </p14:sldIdLst>
        </p14:section>
        <p14:section name="Conclusão: Integrando Conceitos e Aplicações do Fluxo Elétrico e da Lei de Gauss" id="{F9F9DDD1-02B2-42A9-A902-F20A45DAAFB0}">
          <p14:sldIdLst>
            <p14:sldId id="257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0" d="100"/>
          <a:sy n="70" d="100"/>
        </p:scale>
        <p:origin x="274" y="27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575D2C-81B9-464F-AE9E-2E9D17AC4ED7}" type="datetimeFigureOut">
              <a:rPr lang="pt-BR" smtClean="0"/>
              <a:t>27/01/2026</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0F84B0-254D-4A2E-B681-D59E740C67D9}" type="slidenum">
              <a:rPr lang="pt-BR" smtClean="0"/>
              <a:t>‹nº›</a:t>
            </a:fld>
            <a:endParaRPr lang="pt-BR"/>
          </a:p>
        </p:txBody>
      </p:sp>
    </p:spTree>
    <p:extLst>
      <p:ext uri="{BB962C8B-B14F-4D97-AF65-F5344CB8AC3E}">
        <p14:creationId xmlns:p14="http://schemas.microsoft.com/office/powerpoint/2010/main" val="3140455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Origem da imagem: Gerada por IA</a:t>
            </a:r>
          </a:p>
        </p:txBody>
      </p:sp>
      <p:sp>
        <p:nvSpPr>
          <p:cNvPr id="4" name="Espaço Reservado para Número de Slide 3"/>
          <p:cNvSpPr>
            <a:spLocks noGrp="1"/>
          </p:cNvSpPr>
          <p:nvPr>
            <p:ph type="sldNum" sz="quarter" idx="5"/>
          </p:nvPr>
        </p:nvSpPr>
        <p:spPr/>
        <p:txBody>
          <a:bodyPr/>
          <a:lstStyle/>
          <a:p>
            <a:fld id="{2149C0C7-E5AC-4280-8486-ED28DE771C1F}" type="slidenum">
              <a:rPr lang="pt-BR" smtClean="0"/>
              <a:t>1</a:t>
            </a:fld>
            <a:endParaRPr lang="pt-BR"/>
          </a:p>
        </p:txBody>
      </p:sp>
    </p:spTree>
    <p:extLst>
      <p:ext uri="{BB962C8B-B14F-4D97-AF65-F5344CB8AC3E}">
        <p14:creationId xmlns:p14="http://schemas.microsoft.com/office/powerpoint/2010/main" val="2213987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Questões conceituais sobre fluxo e Lei de Gauss, Problemas matemáticos aplicados ao cotidiano, Dicas para interpretação de gráficos e enunciados do ENEM</a:t>
            </a:r>
          </a:p>
        </p:txBody>
      </p:sp>
      <p:sp>
        <p:nvSpPr>
          <p:cNvPr id="4" name="Espaço Reservado para Número de Slide 3"/>
          <p:cNvSpPr>
            <a:spLocks noGrp="1"/>
          </p:cNvSpPr>
          <p:nvPr>
            <p:ph type="sldNum" sz="quarter" idx="5"/>
          </p:nvPr>
        </p:nvSpPr>
        <p:spPr/>
        <p:txBody>
          <a:bodyPr/>
          <a:lstStyle/>
          <a:p>
            <a:fld id="{2149C0C7-E5AC-4280-8486-ED28DE771C1F}" type="slidenum">
              <a:rPr lang="pt-BR" smtClean="0"/>
              <a:t>10</a:t>
            </a:fld>
            <a:endParaRPr lang="pt-BR"/>
          </a:p>
        </p:txBody>
      </p:sp>
    </p:spTree>
    <p:extLst>
      <p:ext uri="{BB962C8B-B14F-4D97-AF65-F5344CB8AC3E}">
        <p14:creationId xmlns:p14="http://schemas.microsoft.com/office/powerpoint/2010/main" val="11467643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Questões conceituais em exames como o ENEM exploram o entendimento do fluxo elétrico e da Lei de Gauss, focando na interpretação de gráficos, compreensão da orientação das superfícies e a relação entre campo e carga interna. Essas questões avaliam a capacidade do aluno de aplicar conceitos em contextos diversos e demonstrar domínio do raciocínio físico-matemático por trás da eletrostática. 
 Origem da imagem: Gerada por IA</a:t>
            </a:r>
          </a:p>
        </p:txBody>
      </p:sp>
      <p:sp>
        <p:nvSpPr>
          <p:cNvPr id="4" name="Espaço Reservado para Número de Slide 3"/>
          <p:cNvSpPr>
            <a:spLocks noGrp="1"/>
          </p:cNvSpPr>
          <p:nvPr>
            <p:ph type="sldNum" sz="quarter" idx="5"/>
          </p:nvPr>
        </p:nvSpPr>
        <p:spPr/>
        <p:txBody>
          <a:bodyPr/>
          <a:lstStyle/>
          <a:p>
            <a:fld id="{2149C0C7-E5AC-4280-8486-ED28DE771C1F}" type="slidenum">
              <a:rPr lang="pt-BR" smtClean="0"/>
              <a:t>11</a:t>
            </a:fld>
            <a:endParaRPr lang="pt-BR"/>
          </a:p>
        </p:txBody>
      </p:sp>
    </p:spTree>
    <p:extLst>
      <p:ext uri="{BB962C8B-B14F-4D97-AF65-F5344CB8AC3E}">
        <p14:creationId xmlns:p14="http://schemas.microsoft.com/office/powerpoint/2010/main" val="275317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Problemas matemáticos que envolvem cálculo de fluxo e aplicação da Lei de Gauss são frequentemente contextualizados em situações do cotidiano, como funcionamento de capacitores, isolamento elétrico e sensores. Resolver esses problemas ajuda a entender a utilidade prática dos conceitos aprendidos e fortalece a habilidade de modelar fenômenos físicos matematicamente.</a:t>
            </a:r>
          </a:p>
        </p:txBody>
      </p:sp>
      <p:sp>
        <p:nvSpPr>
          <p:cNvPr id="4" name="Espaço Reservado para Número de Slide 3"/>
          <p:cNvSpPr>
            <a:spLocks noGrp="1"/>
          </p:cNvSpPr>
          <p:nvPr>
            <p:ph type="sldNum" sz="quarter" idx="5"/>
          </p:nvPr>
        </p:nvSpPr>
        <p:spPr/>
        <p:txBody>
          <a:bodyPr/>
          <a:lstStyle/>
          <a:p>
            <a:fld id="{2149C0C7-E5AC-4280-8486-ED28DE771C1F}" type="slidenum">
              <a:rPr lang="pt-BR" smtClean="0"/>
              <a:t>12</a:t>
            </a:fld>
            <a:endParaRPr lang="pt-BR"/>
          </a:p>
        </p:txBody>
      </p:sp>
    </p:spTree>
    <p:extLst>
      <p:ext uri="{BB962C8B-B14F-4D97-AF65-F5344CB8AC3E}">
        <p14:creationId xmlns:p14="http://schemas.microsoft.com/office/powerpoint/2010/main" val="1719143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Este formato foca na dedução rigorosa das fórmulas, mostrando passo a passo as integrais e operações vetoriais que fundamentam a Lei de Gauss e o cálculo do fluxo. Exemplos resolvidos detalhados ajudam a consolidar a teoria abstrata, tornando-a aplicável através da matemática pura e lógica.</a:t>
            </a:r>
          </a:p>
        </p:txBody>
      </p:sp>
      <p:sp>
        <p:nvSpPr>
          <p:cNvPr id="4" name="Espaço Reservado para Número de Slide 3"/>
          <p:cNvSpPr>
            <a:spLocks noGrp="1"/>
          </p:cNvSpPr>
          <p:nvPr>
            <p:ph type="sldNum" sz="quarter" idx="5"/>
          </p:nvPr>
        </p:nvSpPr>
        <p:spPr/>
        <p:txBody>
          <a:bodyPr/>
          <a:lstStyle/>
          <a:p>
            <a:fld id="{2149C0C7-E5AC-4280-8486-ED28DE771C1F}" type="slidenum">
              <a:rPr lang="pt-BR" smtClean="0"/>
              <a:t>13</a:t>
            </a:fld>
            <a:endParaRPr lang="pt-BR"/>
          </a:p>
        </p:txBody>
      </p:sp>
    </p:spTree>
    <p:extLst>
      <p:ext uri="{BB962C8B-B14F-4D97-AF65-F5344CB8AC3E}">
        <p14:creationId xmlns:p14="http://schemas.microsoft.com/office/powerpoint/2010/main" val="2909887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Nesta apresentação, exploramos desde os fundamentos do campo elétrico e fluxo até a aplicação prática da Lei de Gauss em diferentes configurações. Utilizamos simulações interativas para melhor visualização e entendimento, além de resolver questões para fixar o conteúdo. Essa abordagem integrada facilita a compreensão e aplicação dos conceitos em situações reais e exames, como o ENEM.</a:t>
            </a:r>
          </a:p>
        </p:txBody>
      </p:sp>
      <p:sp>
        <p:nvSpPr>
          <p:cNvPr id="4" name="Espaço Reservado para Número de Slide 3"/>
          <p:cNvSpPr>
            <a:spLocks noGrp="1"/>
          </p:cNvSpPr>
          <p:nvPr>
            <p:ph type="sldNum" sz="quarter" idx="5"/>
          </p:nvPr>
        </p:nvSpPr>
        <p:spPr/>
        <p:txBody>
          <a:bodyPr/>
          <a:lstStyle/>
          <a:p>
            <a:fld id="{2149C0C7-E5AC-4280-8486-ED28DE771C1F}" type="slidenum">
              <a:rPr lang="pt-BR" smtClean="0"/>
              <a:t>14</a:t>
            </a:fld>
            <a:endParaRPr lang="pt-BR"/>
          </a:p>
        </p:txBody>
      </p:sp>
    </p:spTree>
    <p:extLst>
      <p:ext uri="{BB962C8B-B14F-4D97-AF65-F5344CB8AC3E}">
        <p14:creationId xmlns:p14="http://schemas.microsoft.com/office/powerpoint/2010/main" val="1216902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Definição de campo elétrico: vetores e linhas de força, Conceito de fluxo elétrico: áreas e orientação, Visualização do fluxo usando simulações PhET</a:t>
            </a:r>
          </a:p>
        </p:txBody>
      </p:sp>
      <p:sp>
        <p:nvSpPr>
          <p:cNvPr id="4" name="Espaço Reservado para Número de Slide 3"/>
          <p:cNvSpPr>
            <a:spLocks noGrp="1"/>
          </p:cNvSpPr>
          <p:nvPr>
            <p:ph type="sldNum" sz="quarter" idx="5"/>
          </p:nvPr>
        </p:nvSpPr>
        <p:spPr/>
        <p:txBody>
          <a:bodyPr/>
          <a:lstStyle/>
          <a:p>
            <a:fld id="{2149C0C7-E5AC-4280-8486-ED28DE771C1F}" type="slidenum">
              <a:rPr lang="pt-BR" smtClean="0"/>
              <a:t>2</a:t>
            </a:fld>
            <a:endParaRPr lang="pt-BR"/>
          </a:p>
        </p:txBody>
      </p:sp>
    </p:spTree>
    <p:extLst>
      <p:ext uri="{BB962C8B-B14F-4D97-AF65-F5344CB8AC3E}">
        <p14:creationId xmlns:p14="http://schemas.microsoft.com/office/powerpoint/2010/main" val="410301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O campo elétrico é uma grandeza vetorial que caracteriza a força exercida por uma carga sobre outra carga de prova. Ele é representado por vetores que indicam a direção e o sentido da força elétrica, geralmente visualizados por linhas de força que saem das cargas positivas e entram nas negativas. A intensidade do campo diminui com o quadrado da distância da carga fonte, segundo a lei de Coulomb. Além disso, a densidade das linhas de força reflete a intensidade do campo num determinado ponto do espaço. 
 Origem da imagem: Gerada por IA</a:t>
            </a:r>
          </a:p>
        </p:txBody>
      </p:sp>
      <p:sp>
        <p:nvSpPr>
          <p:cNvPr id="4" name="Espaço Reservado para Número de Slide 3"/>
          <p:cNvSpPr>
            <a:spLocks noGrp="1"/>
          </p:cNvSpPr>
          <p:nvPr>
            <p:ph type="sldNum" sz="quarter" idx="5"/>
          </p:nvPr>
        </p:nvSpPr>
        <p:spPr/>
        <p:txBody>
          <a:bodyPr/>
          <a:lstStyle/>
          <a:p>
            <a:fld id="{2149C0C7-E5AC-4280-8486-ED28DE771C1F}" type="slidenum">
              <a:rPr lang="pt-BR" smtClean="0"/>
              <a:t>3</a:t>
            </a:fld>
            <a:endParaRPr lang="pt-BR"/>
          </a:p>
        </p:txBody>
      </p:sp>
    </p:spTree>
    <p:extLst>
      <p:ext uri="{BB962C8B-B14F-4D97-AF65-F5344CB8AC3E}">
        <p14:creationId xmlns:p14="http://schemas.microsoft.com/office/powerpoint/2010/main" val="45106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O fluxo elétrico representa a quantidade de campo elétrico que atravessa uma determinada área. É calculado como o produto escalar entre o vetor campo elétrico e o vetor área, este último representando a magnitude e a orientação da superfície. A orientação da área é fundamental, pois o fluxo pode ser positivo ou negativo, dependendo do ângulo entre o campo e o vetor normal à superfície. O conceito é essencial para entender como campos atravessam superfícies fechadas, base para a Lei de Gauss. 
 Origem da imagem: Gerada por IA</a:t>
            </a:r>
          </a:p>
        </p:txBody>
      </p:sp>
      <p:sp>
        <p:nvSpPr>
          <p:cNvPr id="4" name="Espaço Reservado para Número de Slide 3"/>
          <p:cNvSpPr>
            <a:spLocks noGrp="1"/>
          </p:cNvSpPr>
          <p:nvPr>
            <p:ph type="sldNum" sz="quarter" idx="5"/>
          </p:nvPr>
        </p:nvSpPr>
        <p:spPr/>
        <p:txBody>
          <a:bodyPr/>
          <a:lstStyle/>
          <a:p>
            <a:fld id="{2149C0C7-E5AC-4280-8486-ED28DE771C1F}" type="slidenum">
              <a:rPr lang="pt-BR" smtClean="0"/>
              <a:t>4</a:t>
            </a:fld>
            <a:endParaRPr lang="pt-BR"/>
          </a:p>
        </p:txBody>
      </p:sp>
    </p:spTree>
    <p:extLst>
      <p:ext uri="{BB962C8B-B14F-4D97-AF65-F5344CB8AC3E}">
        <p14:creationId xmlns:p14="http://schemas.microsoft.com/office/powerpoint/2010/main" val="2622085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As simulações PhET oferecem uma plataforma interativa para visualizar como o campo elétrico e o fluxo interagem em diferentes configurações de cargas e superfícies. Elas permitem modificar parâmetros como a intensidade e a posição das cargas, observando em tempo real as mudanças nas linhas de força e no fluxo através de superfícies gaussianas virtuais. Essa abordagem facilita a compreensão do conceito abstrato do fluxo, evidenciando a relação entre campo e superfície e ajudando a consolidar o aprendizado experimental. 
 Origem da imagem: Gerada por IA</a:t>
            </a:r>
          </a:p>
        </p:txBody>
      </p:sp>
      <p:sp>
        <p:nvSpPr>
          <p:cNvPr id="4" name="Espaço Reservado para Número de Slide 3"/>
          <p:cNvSpPr>
            <a:spLocks noGrp="1"/>
          </p:cNvSpPr>
          <p:nvPr>
            <p:ph type="sldNum" sz="quarter" idx="5"/>
          </p:nvPr>
        </p:nvSpPr>
        <p:spPr/>
        <p:txBody>
          <a:bodyPr/>
          <a:lstStyle/>
          <a:p>
            <a:fld id="{2149C0C7-E5AC-4280-8486-ED28DE771C1F}" type="slidenum">
              <a:rPr lang="pt-BR" smtClean="0"/>
              <a:t>5</a:t>
            </a:fld>
            <a:endParaRPr lang="pt-BR"/>
          </a:p>
        </p:txBody>
      </p:sp>
    </p:spTree>
    <p:extLst>
      <p:ext uri="{BB962C8B-B14F-4D97-AF65-F5344CB8AC3E}">
        <p14:creationId xmlns:p14="http://schemas.microsoft.com/office/powerpoint/2010/main" val="641688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Enunciado matemático da Lei de Gauss, Superfície gaussiana: exemplos práticos, Aplicação em distribuições simétricas: esfera, cilindro e plano</a:t>
            </a:r>
          </a:p>
        </p:txBody>
      </p:sp>
      <p:sp>
        <p:nvSpPr>
          <p:cNvPr id="4" name="Espaço Reservado para Número de Slide 3"/>
          <p:cNvSpPr>
            <a:spLocks noGrp="1"/>
          </p:cNvSpPr>
          <p:nvPr>
            <p:ph type="sldNum" sz="quarter" idx="5"/>
          </p:nvPr>
        </p:nvSpPr>
        <p:spPr/>
        <p:txBody>
          <a:bodyPr/>
          <a:lstStyle/>
          <a:p>
            <a:fld id="{2149C0C7-E5AC-4280-8486-ED28DE771C1F}" type="slidenum">
              <a:rPr lang="pt-BR" smtClean="0"/>
              <a:t>6</a:t>
            </a:fld>
            <a:endParaRPr lang="pt-BR"/>
          </a:p>
        </p:txBody>
      </p:sp>
    </p:spTree>
    <p:extLst>
      <p:ext uri="{BB962C8B-B14F-4D97-AF65-F5344CB8AC3E}">
        <p14:creationId xmlns:p14="http://schemas.microsoft.com/office/powerpoint/2010/main" val="708162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A Lei de Gauss estabelece que o fluxo total do campo elétrico através de uma superfície fechada (superfície gaussiana) é igual ao quociente da carga total elétrica inscrita dentro da superfície pela permissividade do meio. Formalmente, o fluxo elétrico ΦE = ∮ E · dA = Q_interna/ε0, onde E é o campo elétrico, dA o vetor área da superfície, Q_interna a carga interna e ε0 a constante de permissividade do vácuo. Essa lei é fundamental para calcular campos elétricos em sistemas com alta simetria sem integrais complexas.</a:t>
            </a:r>
          </a:p>
        </p:txBody>
      </p:sp>
      <p:sp>
        <p:nvSpPr>
          <p:cNvPr id="4" name="Espaço Reservado para Número de Slide 3"/>
          <p:cNvSpPr>
            <a:spLocks noGrp="1"/>
          </p:cNvSpPr>
          <p:nvPr>
            <p:ph type="sldNum" sz="quarter" idx="5"/>
          </p:nvPr>
        </p:nvSpPr>
        <p:spPr/>
        <p:txBody>
          <a:bodyPr/>
          <a:lstStyle/>
          <a:p>
            <a:fld id="{2149C0C7-E5AC-4280-8486-ED28DE771C1F}" type="slidenum">
              <a:rPr lang="pt-BR" smtClean="0"/>
              <a:t>7</a:t>
            </a:fld>
            <a:endParaRPr lang="pt-BR"/>
          </a:p>
        </p:txBody>
      </p:sp>
    </p:spTree>
    <p:extLst>
      <p:ext uri="{BB962C8B-B14F-4D97-AF65-F5344CB8AC3E}">
        <p14:creationId xmlns:p14="http://schemas.microsoft.com/office/powerpoint/2010/main" val="1335388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Uma superfície gaussiana é uma superfície teórica fechada usada para aplicar a Lei de Gauss. Exemplos comuns incluem a esfera em torno de uma carga pontual, um cilindro ao redor de um fio carregado e um plano entre placas carregadas. Essas escolhas facilitam o cálculo do campo elétrico, pois aproveitam a simetria para que o campo seja constante ou o ângulo de incidência seja uniforme sobre a superfície. A aplicação prática permite resolver problemas complexos de eletrostática de forma simples e elegante. 
 Origem da imagem: Gerada por IA</a:t>
            </a:r>
          </a:p>
        </p:txBody>
      </p:sp>
      <p:sp>
        <p:nvSpPr>
          <p:cNvPr id="4" name="Espaço Reservado para Número de Slide 3"/>
          <p:cNvSpPr>
            <a:spLocks noGrp="1"/>
          </p:cNvSpPr>
          <p:nvPr>
            <p:ph type="sldNum" sz="quarter" idx="5"/>
          </p:nvPr>
        </p:nvSpPr>
        <p:spPr/>
        <p:txBody>
          <a:bodyPr/>
          <a:lstStyle/>
          <a:p>
            <a:fld id="{2149C0C7-E5AC-4280-8486-ED28DE771C1F}" type="slidenum">
              <a:rPr lang="pt-BR" smtClean="0"/>
              <a:t>8</a:t>
            </a:fld>
            <a:endParaRPr lang="pt-BR"/>
          </a:p>
        </p:txBody>
      </p:sp>
    </p:spTree>
    <p:extLst>
      <p:ext uri="{BB962C8B-B14F-4D97-AF65-F5344CB8AC3E}">
        <p14:creationId xmlns:p14="http://schemas.microsoft.com/office/powerpoint/2010/main" val="2107158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Diferentes configurações de carga, como cargas pontuais isoladas, distribuições lineares e superfícies carregadas, produzem campos elétricos com características distintas. Através de simulações e experimentos, é possível visualizar como a combinação e a interferência dos campos modificam o fluxo através de diversas superfícies gaussianas. O estudo prático dessas configurações auxilia na compreensão da superposição de campos elétricos e na aplicação da Lei de Gauss em cenários reais. 
 Origem da imagem: Gerada por IA</a:t>
            </a:r>
          </a:p>
        </p:txBody>
      </p:sp>
      <p:sp>
        <p:nvSpPr>
          <p:cNvPr id="4" name="Espaço Reservado para Número de Slide 3"/>
          <p:cNvSpPr>
            <a:spLocks noGrp="1"/>
          </p:cNvSpPr>
          <p:nvPr>
            <p:ph type="sldNum" sz="quarter" idx="5"/>
          </p:nvPr>
        </p:nvSpPr>
        <p:spPr/>
        <p:txBody>
          <a:bodyPr/>
          <a:lstStyle/>
          <a:p>
            <a:fld id="{2149C0C7-E5AC-4280-8486-ED28DE771C1F}" type="slidenum">
              <a:rPr lang="pt-BR" smtClean="0"/>
              <a:t>9</a:t>
            </a:fld>
            <a:endParaRPr lang="pt-BR"/>
          </a:p>
        </p:txBody>
      </p:sp>
    </p:spTree>
    <p:extLst>
      <p:ext uri="{BB962C8B-B14F-4D97-AF65-F5344CB8AC3E}">
        <p14:creationId xmlns:p14="http://schemas.microsoft.com/office/powerpoint/2010/main" val="26899375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ítulo com Imagem">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1142999" y="5172773"/>
            <a:ext cx="9906001" cy="770827"/>
          </a:xfrm>
        </p:spPr>
        <p:txBody>
          <a:bodyPr vert="horz" lIns="91440" tIns="45720" rIns="91440" bIns="45720" rtlCol="0" anchor="t">
            <a:normAutofit/>
          </a:bodyPr>
          <a:lstStyle>
            <a:lvl1pPr>
              <a:defRPr lang="en-US" sz="5400" dirty="0">
                <a:latin typeface="+mj-lt"/>
                <a:cs typeface="Mongolian Baiti" panose="03000500000000000000" pitchFamily="66" charset="0"/>
              </a:defRPr>
            </a:lvl1pPr>
          </a:lstStyle>
          <a:p>
            <a:pPr lvl="0" rtl="0"/>
            <a:r>
              <a:rPr lang="pt-br"/>
              <a:t>Clique para editar o estilo de título Mestre</a:t>
            </a:r>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1142999" y="4600446"/>
            <a:ext cx="9906001" cy="398304"/>
          </a:xfrm>
        </p:spPr>
        <p:txBody>
          <a:bodyPr vert="horz" lIns="91440" tIns="45720" rIns="91440" bIns="45720" rtlCol="0" anchor="b">
            <a:normAutofit/>
          </a:bodyPr>
          <a:lstStyle>
            <a:lvl1pPr marL="0" indent="0">
              <a:buNone/>
              <a:defRPr lang="en-US" sz="2000" b="1" i="0" dirty="0">
                <a:solidFill>
                  <a:schemeClr val="accent1"/>
                </a:solidFill>
                <a:latin typeface="+mn-lt"/>
              </a:defRPr>
            </a:lvl1pPr>
          </a:lstStyle>
          <a:p>
            <a:pPr lvl="0" rtl="0"/>
            <a:r>
              <a:rPr lang="pt-br"/>
              <a:t>Clique para editar o estilo de subtítulo Mestre</a:t>
            </a:r>
          </a:p>
        </p:txBody>
      </p:sp>
      <p:sp>
        <p:nvSpPr>
          <p:cNvPr id="11" name="Espaço Reservado para Imagem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1143001" y="685800"/>
            <a:ext cx="9906000" cy="3716559"/>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rtlCol="0"/>
          <a:lstStyle>
            <a:lvl1pPr marL="0" indent="0">
              <a:buNone/>
              <a:defRPr/>
            </a:lvl1pPr>
          </a:lstStyle>
          <a:p>
            <a:pPr rtl="0"/>
            <a:r>
              <a:rPr lang="pt-br"/>
              <a:t>   </a:t>
            </a:r>
          </a:p>
        </p:txBody>
      </p:sp>
      <p:sp>
        <p:nvSpPr>
          <p:cNvPr id="8" name="Espaço Reservado para Rodapé 7">
            <a:extLst>
              <a:ext uri="{FF2B5EF4-FFF2-40B4-BE49-F238E27FC236}">
                <a16:creationId xmlns:a16="http://schemas.microsoft.com/office/drawing/2014/main" id="{1B5B8C48-05E9-5280-3F6A-22F8BCBB477E}"/>
              </a:ext>
            </a:extLst>
          </p:cNvPr>
          <p:cNvSpPr>
            <a:spLocks noGrp="1"/>
          </p:cNvSpPr>
          <p:nvPr>
            <p:ph type="ftr" sz="quarter" idx="15"/>
          </p:nvPr>
        </p:nvSpPr>
        <p:spPr/>
        <p:txBody>
          <a:bodyPr rtlCol="0"/>
          <a:lstStyle>
            <a:lvl1pPr>
              <a:defRPr sz="1000"/>
            </a:lvl1pPr>
          </a:lstStyle>
          <a:p>
            <a:pPr rtl="0"/>
            <a:r>
              <a:rPr lang="pt-br"/>
              <a:t>Exemplo de Texto de Rodapé</a:t>
            </a:r>
            <a:endParaRPr lang="en-US" sz="1000" dirty="0"/>
          </a:p>
        </p:txBody>
      </p:sp>
      <p:sp>
        <p:nvSpPr>
          <p:cNvPr id="7" name="Espaço Reservado para Data 6">
            <a:extLst>
              <a:ext uri="{FF2B5EF4-FFF2-40B4-BE49-F238E27FC236}">
                <a16:creationId xmlns:a16="http://schemas.microsoft.com/office/drawing/2014/main" id="{1AA6C9C7-A264-237A-7F3C-46E6A7A9646D}"/>
              </a:ext>
            </a:extLst>
          </p:cNvPr>
          <p:cNvSpPr>
            <a:spLocks noGrp="1"/>
          </p:cNvSpPr>
          <p:nvPr>
            <p:ph type="dt" sz="half" idx="14"/>
          </p:nvPr>
        </p:nvSpPr>
        <p:spPr/>
        <p:txBody>
          <a:bodyPr rtlCol="0"/>
          <a:lstStyle>
            <a:lvl1pPr>
              <a:defRPr sz="1000"/>
            </a:lvl1pPr>
          </a:lstStyle>
          <a:p>
            <a:pPr rtl="0"/>
            <a:r>
              <a:rPr lang="en-US"/>
              <a:t>30/10/2025</a:t>
            </a:r>
            <a:endParaRPr lang="en-US" sz="1000" dirty="0"/>
          </a:p>
        </p:txBody>
      </p:sp>
      <p:sp>
        <p:nvSpPr>
          <p:cNvPr id="9" name="Espaço Reservado para o Número do Slide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rtlCol="0"/>
          <a:lstStyle>
            <a:lvl1pPr>
              <a:defRPr sz="1000"/>
            </a:lvl1pPr>
          </a:lstStyle>
          <a:p>
            <a:pPr rtl="0"/>
            <a:fld id="{AEAA3239-9EA4-4A65-A281-97F994456D9F}" type="slidenum">
              <a:rPr lang="en-US" smtClean="0"/>
              <a:pPr rtl="0"/>
              <a:t>‹nº›</a:t>
            </a:fld>
            <a:endParaRPr lang="en-US" sz="1000" dirty="0"/>
          </a:p>
        </p:txBody>
      </p:sp>
      <p:cxnSp>
        <p:nvCxnSpPr>
          <p:cNvPr id="4" name="Conector Reto 3">
            <a:extLst>
              <a:ext uri="{FF2B5EF4-FFF2-40B4-BE49-F238E27FC236}">
                <a16:creationId xmlns:a16="http://schemas.microsoft.com/office/drawing/2014/main" id="{B2008A96-F52F-AB95-8185-940BB21AA15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8729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abeçalho da Seção 2">
    <p:bg>
      <p:bgPr>
        <a:solidFill>
          <a:schemeClr val="tx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143000" y="685801"/>
            <a:ext cx="7896860" cy="5257800"/>
          </a:xfrm>
        </p:spPr>
        <p:txBody>
          <a:bodyPr vert="horz" lIns="91440" tIns="45720" rIns="91440" bIns="45720" rtlCol="0" anchor="b">
            <a:normAutofit/>
          </a:bodyPr>
          <a:lstStyle>
            <a:lvl1pPr>
              <a:defRPr lang="en-US" sz="7400" dirty="0">
                <a:solidFill>
                  <a:schemeClr val="accent1"/>
                </a:solidFill>
              </a:defRPr>
            </a:lvl1pPr>
          </a:lstStyle>
          <a:p>
            <a:pPr lvl="0" rtl="0"/>
            <a:r>
              <a:rPr lang="pt-br"/>
              <a:t>Cabeçalho da Seção</a:t>
            </a:r>
          </a:p>
        </p:txBody>
      </p:sp>
      <p:sp>
        <p:nvSpPr>
          <p:cNvPr id="5" name="Espaço Reservado para Rodapé 4">
            <a:extLst>
              <a:ext uri="{FF2B5EF4-FFF2-40B4-BE49-F238E27FC236}">
                <a16:creationId xmlns:a16="http://schemas.microsoft.com/office/drawing/2014/main" id="{5B407A58-3351-E479-1A0C-2FF49FA42707}"/>
              </a:ext>
            </a:extLst>
          </p:cNvPr>
          <p:cNvSpPr>
            <a:spLocks noGrp="1"/>
          </p:cNvSpPr>
          <p:nvPr>
            <p:ph type="ftr" sz="quarter" idx="11"/>
          </p:nvPr>
        </p:nvSpPr>
        <p:spPr>
          <a:xfrm>
            <a:off x="152400" y="6400800"/>
            <a:ext cx="5943600" cy="457200"/>
          </a:xfrm>
        </p:spPr>
        <p:txBody>
          <a:bodyPr rtlCol="0"/>
          <a:lstStyle>
            <a:lvl1pPr>
              <a:defRPr>
                <a:solidFill>
                  <a:schemeClr val="bg1"/>
                </a:solidFill>
              </a:defRPr>
            </a:lvl1pPr>
          </a:lstStyle>
          <a:p>
            <a:pPr rtl="0"/>
            <a:r>
              <a:rPr lang="pt-br"/>
              <a:t>Exemplo de Texto de Rodapé</a:t>
            </a:r>
            <a:endParaRPr lang="en-US" dirty="0">
              <a:solidFill>
                <a:schemeClr val="bg1"/>
              </a:solidFill>
            </a:endParaRPr>
          </a:p>
        </p:txBody>
      </p:sp>
      <p:sp>
        <p:nvSpPr>
          <p:cNvPr id="4" name="Espaço Reservado para Data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rtlCol="0"/>
          <a:lstStyle>
            <a:lvl1pPr>
              <a:defRPr>
                <a:solidFill>
                  <a:schemeClr val="bg1"/>
                </a:solidFill>
              </a:defRPr>
            </a:lvl1pPr>
          </a:lstStyle>
          <a:p>
            <a:pPr rtl="0"/>
            <a:r>
              <a:rPr lang="en-US"/>
              <a:t>30/10/2025</a:t>
            </a:r>
            <a:endParaRPr lang="en-US" dirty="0"/>
          </a:p>
        </p:txBody>
      </p:sp>
      <p:sp>
        <p:nvSpPr>
          <p:cNvPr id="6" name="Espaço Reservado para o Número do Slide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600" cy="457200"/>
          </a:xfrm>
        </p:spPr>
        <p:txBody>
          <a:bodyPr rtlCol="0"/>
          <a:lstStyle>
            <a:lvl1pPr>
              <a:defRPr>
                <a:solidFill>
                  <a:schemeClr val="accent1"/>
                </a:solidFill>
              </a:defRPr>
            </a:lvl1pPr>
          </a:lstStyle>
          <a:p>
            <a:pPr rtl="0"/>
            <a:fld id="{AEAA3239-9EA4-4A65-A281-97F994456D9F}" type="slidenum">
              <a:rPr lang="en-US" smtClean="0"/>
              <a:pPr rtl="0"/>
              <a:t>‹nº›</a:t>
            </a:fld>
            <a:endParaRPr lang="en-US" dirty="0"/>
          </a:p>
        </p:txBody>
      </p:sp>
      <p:cxnSp>
        <p:nvCxnSpPr>
          <p:cNvPr id="7" name="Conector Reto 6">
            <a:extLst>
              <a:ext uri="{FF2B5EF4-FFF2-40B4-BE49-F238E27FC236}">
                <a16:creationId xmlns:a16="http://schemas.microsoft.com/office/drawing/2014/main" id="{EE11AFC6-EF52-5259-7C78-95BA7A9EDD6E}"/>
              </a:ext>
            </a:extLst>
          </p:cNvPr>
          <p:cNvCxnSpPr>
            <a:cxnSpLocks/>
          </p:cNvCxnSpPr>
          <p:nvPr userDrawn="1"/>
        </p:nvCxnSpPr>
        <p:spPr>
          <a:xfrm>
            <a:off x="0" y="6400800"/>
            <a:ext cx="12192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42647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abeçalho da Seção 3">
    <p:bg>
      <p:bgPr>
        <a:solidFill>
          <a:schemeClr val="tx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143000" y="685801"/>
            <a:ext cx="7896860" cy="5257800"/>
          </a:xfrm>
        </p:spPr>
        <p:txBody>
          <a:bodyPr vert="horz" lIns="91440" tIns="45720" rIns="91440" bIns="45720" rtlCol="0" anchor="ctr">
            <a:normAutofit/>
          </a:bodyPr>
          <a:lstStyle>
            <a:lvl1pPr>
              <a:defRPr lang="en-US" sz="7400" dirty="0">
                <a:solidFill>
                  <a:schemeClr val="bg1"/>
                </a:solidFill>
              </a:defRPr>
            </a:lvl1pPr>
          </a:lstStyle>
          <a:p>
            <a:pPr lvl="0" rtl="0"/>
            <a:r>
              <a:rPr lang="pt-br"/>
              <a:t>Cabeçalho da Seção</a:t>
            </a:r>
          </a:p>
        </p:txBody>
      </p:sp>
      <p:sp>
        <p:nvSpPr>
          <p:cNvPr id="5" name="Espaço Reservado para Rodapé 4">
            <a:extLst>
              <a:ext uri="{FF2B5EF4-FFF2-40B4-BE49-F238E27FC236}">
                <a16:creationId xmlns:a16="http://schemas.microsoft.com/office/drawing/2014/main" id="{5B407A58-3351-E479-1A0C-2FF49FA42707}"/>
              </a:ext>
            </a:extLst>
          </p:cNvPr>
          <p:cNvSpPr>
            <a:spLocks noGrp="1"/>
          </p:cNvSpPr>
          <p:nvPr>
            <p:ph type="ftr" sz="quarter" idx="11"/>
          </p:nvPr>
        </p:nvSpPr>
        <p:spPr>
          <a:xfrm>
            <a:off x="152400" y="6400800"/>
            <a:ext cx="5943600" cy="457200"/>
          </a:xfrm>
        </p:spPr>
        <p:txBody>
          <a:bodyPr rtlCol="0"/>
          <a:lstStyle>
            <a:lvl1pPr>
              <a:defRPr>
                <a:solidFill>
                  <a:schemeClr val="bg1"/>
                </a:solidFill>
              </a:defRPr>
            </a:lvl1pPr>
          </a:lstStyle>
          <a:p>
            <a:pPr rtl="0"/>
            <a:r>
              <a:rPr lang="pt-br"/>
              <a:t>Exemplo de Texto de Rodapé</a:t>
            </a:r>
            <a:endParaRPr lang="en-US" dirty="0">
              <a:solidFill>
                <a:schemeClr val="bg1"/>
              </a:solidFill>
            </a:endParaRPr>
          </a:p>
        </p:txBody>
      </p:sp>
      <p:sp>
        <p:nvSpPr>
          <p:cNvPr id="4" name="Espaço Reservado para Data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rtlCol="0"/>
          <a:lstStyle>
            <a:lvl1pPr>
              <a:defRPr>
                <a:solidFill>
                  <a:schemeClr val="bg1"/>
                </a:solidFill>
              </a:defRPr>
            </a:lvl1pPr>
          </a:lstStyle>
          <a:p>
            <a:pPr rtl="0"/>
            <a:r>
              <a:rPr lang="en-US"/>
              <a:t>30/10/2025</a:t>
            </a:r>
            <a:endParaRPr lang="en-US" dirty="0"/>
          </a:p>
        </p:txBody>
      </p:sp>
      <p:sp>
        <p:nvSpPr>
          <p:cNvPr id="6" name="Espaço Reservado para o Número do Slide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600" cy="457200"/>
          </a:xfrm>
        </p:spPr>
        <p:txBody>
          <a:bodyPr rtlCol="0"/>
          <a:lstStyle>
            <a:lvl1pPr>
              <a:defRPr>
                <a:solidFill>
                  <a:schemeClr val="accent1"/>
                </a:solidFill>
              </a:defRPr>
            </a:lvl1pPr>
          </a:lstStyle>
          <a:p>
            <a:pPr rtl="0"/>
            <a:fld id="{AEAA3239-9EA4-4A65-A281-97F994456D9F}" type="slidenum">
              <a:rPr lang="en-US" smtClean="0"/>
              <a:pPr rtl="0"/>
              <a:t>‹nº›</a:t>
            </a:fld>
            <a:endParaRPr lang="en-US" dirty="0"/>
          </a:p>
        </p:txBody>
      </p:sp>
      <p:cxnSp>
        <p:nvCxnSpPr>
          <p:cNvPr id="7" name="Conector Reto 6">
            <a:extLst>
              <a:ext uri="{FF2B5EF4-FFF2-40B4-BE49-F238E27FC236}">
                <a16:creationId xmlns:a16="http://schemas.microsoft.com/office/drawing/2014/main" id="{EE11AFC6-EF52-5259-7C78-95BA7A9EDD6E}"/>
              </a:ext>
            </a:extLst>
          </p:cNvPr>
          <p:cNvCxnSpPr>
            <a:cxnSpLocks/>
          </p:cNvCxnSpPr>
          <p:nvPr userDrawn="1"/>
        </p:nvCxnSpPr>
        <p:spPr>
          <a:xfrm>
            <a:off x="0" y="6400800"/>
            <a:ext cx="12192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4969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4019F8-742E-9EEF-F591-C9666AC32AF1}"/>
              </a:ext>
            </a:extLst>
          </p:cNvPr>
          <p:cNvSpPr>
            <a:spLocks noGrp="1"/>
          </p:cNvSpPr>
          <p:nvPr>
            <p:ph type="title"/>
          </p:nvPr>
        </p:nvSpPr>
        <p:spPr>
          <a:xfrm>
            <a:off x="1143000" y="685800"/>
            <a:ext cx="4343400" cy="5257800"/>
          </a:xfrm>
        </p:spPr>
        <p:txBody>
          <a:bodyPr rtlCol="0" anchor="ctr">
            <a:normAutofit/>
          </a:bodyPr>
          <a:lstStyle>
            <a:lvl1pPr>
              <a:defRPr sz="3600"/>
            </a:lvl1pPr>
          </a:lstStyle>
          <a:p>
            <a:pPr rtl="0"/>
            <a:r>
              <a:rPr lang="pt-br"/>
              <a:t>Clique para editar o estilo de título Mestre</a:t>
            </a:r>
          </a:p>
        </p:txBody>
      </p:sp>
      <p:sp>
        <p:nvSpPr>
          <p:cNvPr id="7" name="Espaço Reservado para Conteúdo 6">
            <a:extLst>
              <a:ext uri="{FF2B5EF4-FFF2-40B4-BE49-F238E27FC236}">
                <a16:creationId xmlns:a16="http://schemas.microsoft.com/office/drawing/2014/main" id="{28C8B19A-6FC1-2B71-0BFB-9274CBF396B9}"/>
              </a:ext>
            </a:extLst>
          </p:cNvPr>
          <p:cNvSpPr>
            <a:spLocks noGrp="1"/>
          </p:cNvSpPr>
          <p:nvPr>
            <p:ph sz="quarter" idx="13"/>
          </p:nvPr>
        </p:nvSpPr>
        <p:spPr>
          <a:xfrm>
            <a:off x="6096000" y="685801"/>
            <a:ext cx="4953000" cy="5257800"/>
          </a:xfrm>
        </p:spPr>
        <p:txBody>
          <a:bodyPr rtlCol="0" anchor="ctr">
            <a:normAutofit/>
          </a:bodyPr>
          <a:lstStyle>
            <a:lvl1pPr marL="457200" indent="-457200">
              <a:buClr>
                <a:schemeClr val="accent1"/>
              </a:buClr>
              <a:buFont typeface="+mj-lt"/>
              <a:buAutoNum type="arabicPeriod"/>
              <a:defRPr sz="1800"/>
            </a:lvl1pPr>
            <a:lvl2pPr marL="685800" indent="-457200">
              <a:buClr>
                <a:schemeClr val="accent1"/>
              </a:buClr>
              <a:buFont typeface="+mj-lt"/>
              <a:buAutoNum type="arabicPeriod"/>
              <a:defRPr sz="1800"/>
            </a:lvl2pPr>
            <a:lvl3pPr marL="800100" indent="-342900">
              <a:buClr>
                <a:schemeClr val="accent1"/>
              </a:buClr>
              <a:buFont typeface="+mj-lt"/>
              <a:buAutoNum type="arabicPeriod"/>
              <a:defRPr sz="1800"/>
            </a:lvl3pPr>
            <a:lvl4pPr marL="1028700" indent="-342900">
              <a:buClr>
                <a:schemeClr val="accent1"/>
              </a:buClr>
              <a:buFont typeface="+mj-lt"/>
              <a:buAutoNum type="arabicPeriod"/>
              <a:defRPr sz="1800"/>
            </a:lvl4pPr>
            <a:lvl5pPr marL="1257300" indent="-342900">
              <a:buClr>
                <a:schemeClr val="accent1"/>
              </a:buClr>
              <a:buFont typeface="+mj-lt"/>
              <a:buAutoNum type="arabicPeriod"/>
              <a:defRPr sz="1800"/>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Rodapé 3">
            <a:extLst>
              <a:ext uri="{FF2B5EF4-FFF2-40B4-BE49-F238E27FC236}">
                <a16:creationId xmlns:a16="http://schemas.microsoft.com/office/drawing/2014/main" id="{0B12CFE6-D05E-5478-B3A4-81DC4DCD7410}"/>
              </a:ext>
            </a:extLst>
          </p:cNvPr>
          <p:cNvSpPr>
            <a:spLocks noGrp="1"/>
          </p:cNvSpPr>
          <p:nvPr>
            <p:ph type="ftr" sz="quarter" idx="11"/>
          </p:nvPr>
        </p:nvSpPr>
        <p:spPr/>
        <p:txBody>
          <a:bodyPr rtlCol="0"/>
          <a:lstStyle/>
          <a:p>
            <a:pPr rtl="0"/>
            <a:r>
              <a:rPr lang="pt-br"/>
              <a:t>Exemplo de Texto de Rodapé</a:t>
            </a:r>
          </a:p>
        </p:txBody>
      </p:sp>
      <p:sp>
        <p:nvSpPr>
          <p:cNvPr id="3" name="Espaço Reservado para Data 2">
            <a:extLst>
              <a:ext uri="{FF2B5EF4-FFF2-40B4-BE49-F238E27FC236}">
                <a16:creationId xmlns:a16="http://schemas.microsoft.com/office/drawing/2014/main" id="{6CC77F2D-39D2-22F7-CF0B-39D63EBF00B7}"/>
              </a:ext>
            </a:extLst>
          </p:cNvPr>
          <p:cNvSpPr>
            <a:spLocks noGrp="1"/>
          </p:cNvSpPr>
          <p:nvPr>
            <p:ph type="dt" sz="half" idx="10"/>
          </p:nvPr>
        </p:nvSpPr>
        <p:spPr>
          <a:xfrm>
            <a:off x="10058401" y="6400800"/>
            <a:ext cx="990599" cy="457200"/>
          </a:xfrm>
        </p:spPr>
        <p:txBody>
          <a:bodyPr rtlCol="0"/>
          <a:lstStyle/>
          <a:p>
            <a:pPr rtl="0"/>
            <a:r>
              <a:rPr lang="en-US"/>
              <a:t>30/10/2025</a:t>
            </a:r>
            <a:endParaRPr lang="en-US" dirty="0"/>
          </a:p>
        </p:txBody>
      </p:sp>
      <p:sp>
        <p:nvSpPr>
          <p:cNvPr id="5" name="Espaço Reservado para o Número do Slide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rtlCol="0"/>
          <a:lstStyle/>
          <a:p>
            <a:pPr rtl="0"/>
            <a:fld id="{AEAA3239-9EA4-4A65-A281-97F994456D9F}" type="slidenum">
              <a:rPr lang="en-US" smtClean="0"/>
              <a:t>‹nº›</a:t>
            </a:fld>
            <a:endParaRPr lang="en-US" dirty="0"/>
          </a:p>
        </p:txBody>
      </p:sp>
      <p:cxnSp>
        <p:nvCxnSpPr>
          <p:cNvPr id="8" name="Conector Reto 7">
            <a:extLst>
              <a:ext uri="{FF2B5EF4-FFF2-40B4-BE49-F238E27FC236}">
                <a16:creationId xmlns:a16="http://schemas.microsoft.com/office/drawing/2014/main" id="{CEEAC3E4-34A4-BAF1-4CEC-F3578B7F260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1346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com Imagem">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4019F8-742E-9EEF-F591-C9666AC32AF1}"/>
              </a:ext>
            </a:extLst>
          </p:cNvPr>
          <p:cNvSpPr>
            <a:spLocks noGrp="1"/>
          </p:cNvSpPr>
          <p:nvPr>
            <p:ph type="title"/>
          </p:nvPr>
        </p:nvSpPr>
        <p:spPr>
          <a:xfrm>
            <a:off x="5132492" y="685800"/>
            <a:ext cx="5916508" cy="1705362"/>
          </a:xfrm>
        </p:spPr>
        <p:txBody>
          <a:bodyPr rtlCol="0" anchor="b">
            <a:normAutofit/>
          </a:bodyPr>
          <a:lstStyle>
            <a:lvl1pPr>
              <a:defRPr sz="3600"/>
            </a:lvl1pPr>
          </a:lstStyle>
          <a:p>
            <a:pPr rtl="0"/>
            <a:r>
              <a:rPr lang="pt-br"/>
              <a:t>Clique para editar o estilo de título Mestre</a:t>
            </a:r>
          </a:p>
        </p:txBody>
      </p:sp>
      <p:sp>
        <p:nvSpPr>
          <p:cNvPr id="10" name="Espaço Reservado para Imagem 9">
            <a:extLst>
              <a:ext uri="{FF2B5EF4-FFF2-40B4-BE49-F238E27FC236}">
                <a16:creationId xmlns:a16="http://schemas.microsoft.com/office/drawing/2014/main" id="{DD26684C-23E4-F6A1-5A03-70AE7BEA72CA}"/>
              </a:ext>
            </a:extLst>
          </p:cNvPr>
          <p:cNvSpPr>
            <a:spLocks noGrp="1"/>
          </p:cNvSpPr>
          <p:nvPr>
            <p:ph type="pic" sz="quarter" idx="14" hasCustomPrompt="1"/>
          </p:nvPr>
        </p:nvSpPr>
        <p:spPr>
          <a:xfrm>
            <a:off x="1143000" y="685800"/>
            <a:ext cx="327747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rtlCol="0">
            <a:noAutofit/>
          </a:bodyPr>
          <a:lstStyle>
            <a:lvl1pPr marL="0" indent="0">
              <a:buNone/>
              <a:defRPr/>
            </a:lvl1pPr>
          </a:lstStyle>
          <a:p>
            <a:pPr rtl="0"/>
            <a:r>
              <a:rPr lang="pt-br"/>
              <a:t>   </a:t>
            </a:r>
          </a:p>
        </p:txBody>
      </p:sp>
      <p:sp>
        <p:nvSpPr>
          <p:cNvPr id="7" name="Espaço Reservado para Conteúdo 6">
            <a:extLst>
              <a:ext uri="{FF2B5EF4-FFF2-40B4-BE49-F238E27FC236}">
                <a16:creationId xmlns:a16="http://schemas.microsoft.com/office/drawing/2014/main" id="{28C8B19A-6FC1-2B71-0BFB-9274CBF396B9}"/>
              </a:ext>
            </a:extLst>
          </p:cNvPr>
          <p:cNvSpPr>
            <a:spLocks noGrp="1"/>
          </p:cNvSpPr>
          <p:nvPr>
            <p:ph sz="quarter" idx="13"/>
          </p:nvPr>
        </p:nvSpPr>
        <p:spPr>
          <a:xfrm>
            <a:off x="5132493" y="2574043"/>
            <a:ext cx="5916507" cy="3369557"/>
          </a:xfrm>
        </p:spPr>
        <p:txBody>
          <a:bodyPr rtlCol="0">
            <a:normAutofit/>
          </a:bodyPr>
          <a:lstStyle>
            <a:lvl1pPr marL="457200" indent="-457200">
              <a:buClr>
                <a:schemeClr val="accent1"/>
              </a:buClr>
              <a:buFont typeface="+mj-lt"/>
              <a:buAutoNum type="arabicPeriod"/>
              <a:defRPr sz="1800"/>
            </a:lvl1pPr>
            <a:lvl2pPr marL="571500" indent="-342900">
              <a:buClr>
                <a:schemeClr val="accent1"/>
              </a:buClr>
              <a:buFont typeface="+mj-lt"/>
              <a:buAutoNum type="arabicPeriod"/>
              <a:defRPr sz="1800"/>
            </a:lvl2pPr>
            <a:lvl3pPr marL="800100" indent="-342900">
              <a:buClr>
                <a:schemeClr val="accent1"/>
              </a:buClr>
              <a:buFont typeface="+mj-lt"/>
              <a:buAutoNum type="arabicPeriod"/>
              <a:defRPr sz="1800"/>
            </a:lvl3pPr>
            <a:lvl4pPr marL="1028700" indent="-342900">
              <a:buClr>
                <a:schemeClr val="accent1"/>
              </a:buClr>
              <a:buFont typeface="+mj-lt"/>
              <a:buAutoNum type="arabicPeriod"/>
              <a:defRPr sz="1800"/>
            </a:lvl4pPr>
            <a:lvl5pPr>
              <a:buClr>
                <a:schemeClr val="accent1"/>
              </a:buClr>
              <a:buFont typeface="+mj-lt"/>
              <a:buAutoNum type="arabicPeriod"/>
              <a:defRPr sz="1800"/>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Rodapé 3">
            <a:extLst>
              <a:ext uri="{FF2B5EF4-FFF2-40B4-BE49-F238E27FC236}">
                <a16:creationId xmlns:a16="http://schemas.microsoft.com/office/drawing/2014/main" id="{0B12CFE6-D05E-5478-B3A4-81DC4DCD7410}"/>
              </a:ext>
            </a:extLst>
          </p:cNvPr>
          <p:cNvSpPr>
            <a:spLocks noGrp="1"/>
          </p:cNvSpPr>
          <p:nvPr>
            <p:ph type="ftr" sz="quarter" idx="11"/>
          </p:nvPr>
        </p:nvSpPr>
        <p:spPr>
          <a:xfrm>
            <a:off x="152400" y="6400800"/>
            <a:ext cx="5943600" cy="457200"/>
          </a:xfrm>
        </p:spPr>
        <p:txBody>
          <a:bodyPr rtlCol="0"/>
          <a:lstStyle/>
          <a:p>
            <a:pPr rtl="0"/>
            <a:r>
              <a:rPr lang="pt-br"/>
              <a:t>Amostra de Texto de Rodapé</a:t>
            </a:r>
          </a:p>
        </p:txBody>
      </p:sp>
      <p:sp>
        <p:nvSpPr>
          <p:cNvPr id="3" name="Espaço Reservado para Data 2">
            <a:extLst>
              <a:ext uri="{FF2B5EF4-FFF2-40B4-BE49-F238E27FC236}">
                <a16:creationId xmlns:a16="http://schemas.microsoft.com/office/drawing/2014/main" id="{6CC77F2D-39D2-22F7-CF0B-39D63EBF00B7}"/>
              </a:ext>
            </a:extLst>
          </p:cNvPr>
          <p:cNvSpPr>
            <a:spLocks noGrp="1"/>
          </p:cNvSpPr>
          <p:nvPr>
            <p:ph type="dt" sz="half" idx="10"/>
          </p:nvPr>
        </p:nvSpPr>
        <p:spPr>
          <a:xfrm>
            <a:off x="10058400" y="6400800"/>
            <a:ext cx="990600" cy="457200"/>
          </a:xfrm>
        </p:spPr>
        <p:txBody>
          <a:bodyPr rtlCol="0"/>
          <a:lstStyle/>
          <a:p>
            <a:pPr rtl="0"/>
            <a:r>
              <a:rPr lang="en-US"/>
              <a:t>30/10/2025</a:t>
            </a:r>
            <a:endParaRPr lang="en-US" dirty="0"/>
          </a:p>
        </p:txBody>
      </p:sp>
      <p:sp>
        <p:nvSpPr>
          <p:cNvPr id="5" name="Espaço Reservado para o Número do Slide 4">
            <a:extLst>
              <a:ext uri="{FF2B5EF4-FFF2-40B4-BE49-F238E27FC236}">
                <a16:creationId xmlns:a16="http://schemas.microsoft.com/office/drawing/2014/main" id="{626B86D3-24E1-029E-BA22-9F17F9517D65}"/>
              </a:ext>
            </a:extLst>
          </p:cNvPr>
          <p:cNvSpPr>
            <a:spLocks noGrp="1"/>
          </p:cNvSpPr>
          <p:nvPr>
            <p:ph type="sldNum" sz="quarter" idx="12"/>
          </p:nvPr>
        </p:nvSpPr>
        <p:spPr>
          <a:xfrm>
            <a:off x="11049000" y="6400800"/>
            <a:ext cx="990600" cy="457200"/>
          </a:xfrm>
        </p:spPr>
        <p:txBody>
          <a:bodyPr rtlCol="0"/>
          <a:lstStyle/>
          <a:p>
            <a:pPr rtl="0"/>
            <a:fld id="{AEAA3239-9EA4-4A65-A281-97F994456D9F}" type="slidenum">
              <a:rPr lang="en-US" smtClean="0"/>
              <a:t>‹nº›</a:t>
            </a:fld>
            <a:endParaRPr lang="en-US" dirty="0"/>
          </a:p>
        </p:txBody>
      </p:sp>
      <p:cxnSp>
        <p:nvCxnSpPr>
          <p:cNvPr id="6" name="Conector Reto 5">
            <a:extLst>
              <a:ext uri="{FF2B5EF4-FFF2-40B4-BE49-F238E27FC236}">
                <a16:creationId xmlns:a16="http://schemas.microsoft.com/office/drawing/2014/main" id="{88522FD4-D873-5880-85CA-819074029061}"/>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519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údo 2">
    <p:spTree>
      <p:nvGrpSpPr>
        <p:cNvPr id="1" name=""/>
        <p:cNvGrpSpPr/>
        <p:nvPr/>
      </p:nvGrpSpPr>
      <p:grpSpPr>
        <a:xfrm>
          <a:off x="0" y="0"/>
          <a:ext cx="0" cy="0"/>
          <a:chOff x="0" y="0"/>
          <a:chExt cx="0" cy="0"/>
        </a:xfrm>
      </p:grpSpPr>
      <p:sp>
        <p:nvSpPr>
          <p:cNvPr id="10" name="Título 9">
            <a:extLst>
              <a:ext uri="{FF2B5EF4-FFF2-40B4-BE49-F238E27FC236}">
                <a16:creationId xmlns:a16="http://schemas.microsoft.com/office/drawing/2014/main" id="{9095FE81-352A-04EE-D805-C0A4E238235A}"/>
              </a:ext>
            </a:extLst>
          </p:cNvPr>
          <p:cNvSpPr>
            <a:spLocks noGrp="1"/>
          </p:cNvSpPr>
          <p:nvPr>
            <p:ph type="title"/>
          </p:nvPr>
        </p:nvSpPr>
        <p:spPr>
          <a:xfrm>
            <a:off x="1143001" y="2438397"/>
            <a:ext cx="6623435" cy="1156423"/>
          </a:xfrm>
        </p:spPr>
        <p:txBody>
          <a:bodyPr rtlCol="0" anchor="b"/>
          <a:lstStyle/>
          <a:p>
            <a:pPr rtl="0"/>
            <a:r>
              <a:rPr lang="pt-br"/>
              <a:t>Clique para editar o estilo de título Mestre</a:t>
            </a:r>
          </a:p>
        </p:txBody>
      </p:sp>
      <p:sp>
        <p:nvSpPr>
          <p:cNvPr id="5" name="Espaço Reservado para Rodapé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r>
              <a:rPr lang="pt-br"/>
              <a:t>Exemplo de Texto de Rodapé</a:t>
            </a:r>
          </a:p>
        </p:txBody>
      </p:sp>
      <p:sp>
        <p:nvSpPr>
          <p:cNvPr id="4" name="Espaço Reservado para Data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rtlCol="0"/>
          <a:lstStyle/>
          <a:p>
            <a:pPr rtl="0"/>
            <a:r>
              <a:rPr lang="en-US"/>
              <a:t>30/10/2025</a:t>
            </a:r>
            <a:endParaRPr lang="en-US" dirty="0"/>
          </a:p>
        </p:txBody>
      </p:sp>
      <p:sp>
        <p:nvSpPr>
          <p:cNvPr id="6" name="Espaço Reservado para o Número do Slide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AEAA3239-9EA4-4A65-A281-97F994456D9F}" type="slidenum">
              <a:rPr lang="en-US" smtClean="0"/>
              <a:t>‹nº›</a:t>
            </a:fld>
            <a:endParaRPr lang="en-US" dirty="0"/>
          </a:p>
        </p:txBody>
      </p:sp>
      <p:cxnSp>
        <p:nvCxnSpPr>
          <p:cNvPr id="3" name="Conector Reto 2">
            <a:extLst>
              <a:ext uri="{FF2B5EF4-FFF2-40B4-BE49-F238E27FC236}">
                <a16:creationId xmlns:a16="http://schemas.microsoft.com/office/drawing/2014/main" id="{D8EE849E-3DB2-6D09-829E-63D97DAF47A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Espaço Reservado para Conteúdo 7">
            <a:extLst>
              <a:ext uri="{FF2B5EF4-FFF2-40B4-BE49-F238E27FC236}">
                <a16:creationId xmlns:a16="http://schemas.microsoft.com/office/drawing/2014/main" id="{53380E56-1E9F-BBE4-3737-14FD20DDE33F}"/>
              </a:ext>
            </a:extLst>
          </p:cNvPr>
          <p:cNvSpPr>
            <a:spLocks noGrp="1"/>
          </p:cNvSpPr>
          <p:nvPr>
            <p:ph sz="quarter" idx="14"/>
          </p:nvPr>
        </p:nvSpPr>
        <p:spPr>
          <a:xfrm>
            <a:off x="1143000" y="3777702"/>
            <a:ext cx="4659735" cy="1632498"/>
          </a:xfrm>
        </p:spPr>
        <p:txBody>
          <a:bodyPr rtlCol="0"/>
          <a:lstStyle>
            <a:lvl1pPr>
              <a:spcBef>
                <a:spcPts val="0"/>
              </a:spcBef>
              <a:buNone/>
              <a:defRPr/>
            </a:lvl1pPr>
            <a:lvl2pPr>
              <a:spcBef>
                <a:spcPts val="0"/>
              </a:spcBef>
              <a:buNone/>
              <a:defRPr/>
            </a:lvl2pPr>
            <a:lvl3pPr>
              <a:spcBef>
                <a:spcPts val="0"/>
              </a:spcBef>
              <a:buNone/>
              <a:defRPr/>
            </a:lvl3pPr>
            <a:lvl4pPr>
              <a:spcBef>
                <a:spcPts val="0"/>
              </a:spcBef>
              <a:buNone/>
              <a:defRPr/>
            </a:lvl4pPr>
            <a:lvl5pPr>
              <a:spcBef>
                <a:spcPts val="0"/>
              </a:spcBef>
              <a:buNone/>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Tree>
    <p:extLst>
      <p:ext uri="{BB962C8B-B14F-4D97-AF65-F5344CB8AC3E}">
        <p14:creationId xmlns:p14="http://schemas.microsoft.com/office/powerpoint/2010/main" val="2531535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údo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1143000" y="685800"/>
            <a:ext cx="3506558" cy="3456894"/>
          </a:xfrm>
        </p:spPr>
        <p:txBody>
          <a:bodyPr rtlCol="0" anchor="t">
            <a:normAutofit/>
          </a:bodyPr>
          <a:lstStyle>
            <a:lvl1pPr>
              <a:defRPr sz="3600"/>
            </a:lvl1pPr>
          </a:lstStyle>
          <a:p>
            <a:pPr rtl="0"/>
            <a:r>
              <a:rPr lang="pt-br"/>
              <a:t>Clique para editar o estilo de título Mestre</a:t>
            </a:r>
          </a:p>
        </p:txBody>
      </p:sp>
      <p:sp>
        <p:nvSpPr>
          <p:cNvPr id="8" name="Espaço Reservado para Conteúdo 7">
            <a:extLst>
              <a:ext uri="{FF2B5EF4-FFF2-40B4-BE49-F238E27FC236}">
                <a16:creationId xmlns:a16="http://schemas.microsoft.com/office/drawing/2014/main" id="{D42D62A0-8127-CE86-0633-0D65E1E136F7}"/>
              </a:ext>
            </a:extLst>
          </p:cNvPr>
          <p:cNvSpPr>
            <a:spLocks noGrp="1"/>
          </p:cNvSpPr>
          <p:nvPr>
            <p:ph sz="quarter" idx="13"/>
          </p:nvPr>
        </p:nvSpPr>
        <p:spPr>
          <a:xfrm>
            <a:off x="5402777" y="685800"/>
            <a:ext cx="4956175" cy="3461212"/>
          </a:xfrm>
        </p:spPr>
        <p:txBody>
          <a:bodyPr rtlCol="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5" name="Espaço Reservado para Rodapé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r>
              <a:rPr lang="pt-br"/>
              <a:t>Exemplo de Texto de Rodapé</a:t>
            </a:r>
          </a:p>
        </p:txBody>
      </p:sp>
      <p:sp>
        <p:nvSpPr>
          <p:cNvPr id="4" name="Espaço Reservado para Data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rtlCol="0"/>
          <a:lstStyle/>
          <a:p>
            <a:pPr rtl="0"/>
            <a:r>
              <a:rPr lang="en-US"/>
              <a:t>30/10/2025</a:t>
            </a:r>
            <a:endParaRPr lang="en-US" dirty="0"/>
          </a:p>
        </p:txBody>
      </p:sp>
      <p:sp>
        <p:nvSpPr>
          <p:cNvPr id="6" name="Espaço Reservado para o Número do Slide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AEAA3239-9EA4-4A65-A281-97F994456D9F}" type="slidenum">
              <a:rPr lang="en-US" smtClean="0"/>
              <a:t>‹nº›</a:t>
            </a:fld>
            <a:endParaRPr lang="en-US" dirty="0"/>
          </a:p>
        </p:txBody>
      </p:sp>
      <p:cxnSp>
        <p:nvCxnSpPr>
          <p:cNvPr id="3" name="Conector Reto 2">
            <a:extLst>
              <a:ext uri="{FF2B5EF4-FFF2-40B4-BE49-F238E27FC236}">
                <a16:creationId xmlns:a16="http://schemas.microsoft.com/office/drawing/2014/main" id="{06F077C1-74FA-7247-9C7C-6A14D1FE584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8488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údo 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1162471" y="2102780"/>
            <a:ext cx="3923455" cy="3840819"/>
          </a:xfrm>
        </p:spPr>
        <p:txBody>
          <a:bodyPr rtlCol="0" anchor="t">
            <a:normAutofit/>
          </a:bodyPr>
          <a:lstStyle>
            <a:lvl1pPr>
              <a:defRPr sz="3600"/>
            </a:lvl1pPr>
          </a:lstStyle>
          <a:p>
            <a:pPr rtl="0"/>
            <a:r>
              <a:rPr lang="pt-br"/>
              <a:t>Clique para editar o estilo de título Mestre</a:t>
            </a:r>
            <a:endParaRPr lang="en-US" dirty="0"/>
          </a:p>
        </p:txBody>
      </p:sp>
      <p:sp>
        <p:nvSpPr>
          <p:cNvPr id="8" name="Espaço Reservado para Conteúdo 7">
            <a:extLst>
              <a:ext uri="{FF2B5EF4-FFF2-40B4-BE49-F238E27FC236}">
                <a16:creationId xmlns:a16="http://schemas.microsoft.com/office/drawing/2014/main" id="{FFB4667A-FE47-8556-FD3A-55FDBA801D76}"/>
              </a:ext>
            </a:extLst>
          </p:cNvPr>
          <p:cNvSpPr>
            <a:spLocks noGrp="1"/>
          </p:cNvSpPr>
          <p:nvPr>
            <p:ph sz="quarter" idx="13"/>
          </p:nvPr>
        </p:nvSpPr>
        <p:spPr>
          <a:xfrm>
            <a:off x="5797941" y="685800"/>
            <a:ext cx="5251059" cy="5257800"/>
          </a:xfrm>
        </p:spPr>
        <p:txBody>
          <a:bodyPr rtlCol="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5" name="Espaço Reservado para Rodapé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r>
              <a:rPr lang="pt-br"/>
              <a:t>Exemplo de Texto de Rodapé</a:t>
            </a:r>
          </a:p>
        </p:txBody>
      </p:sp>
      <p:sp>
        <p:nvSpPr>
          <p:cNvPr id="4" name="Espaço Reservado para Data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rtlCol="0"/>
          <a:lstStyle/>
          <a:p>
            <a:pPr rtl="0"/>
            <a:r>
              <a:rPr lang="en-US"/>
              <a:t>30/10/2025</a:t>
            </a:r>
            <a:endParaRPr lang="en-US" dirty="0"/>
          </a:p>
        </p:txBody>
      </p:sp>
      <p:sp>
        <p:nvSpPr>
          <p:cNvPr id="6" name="Espaço Reservado para o Número do Slide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AEAA3239-9EA4-4A65-A281-97F994456D9F}" type="slidenum">
              <a:rPr lang="en-US" smtClean="0"/>
              <a:t>‹nº›</a:t>
            </a:fld>
            <a:endParaRPr lang="en-US" dirty="0"/>
          </a:p>
        </p:txBody>
      </p:sp>
      <p:cxnSp>
        <p:nvCxnSpPr>
          <p:cNvPr id="3" name="Conector Reto 2">
            <a:extLst>
              <a:ext uri="{FF2B5EF4-FFF2-40B4-BE49-F238E27FC236}">
                <a16:creationId xmlns:a16="http://schemas.microsoft.com/office/drawing/2014/main" id="{060DACAA-0808-2D60-12F2-52C968353E1D}"/>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93503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údo 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1143001" y="702859"/>
            <a:ext cx="3048000" cy="5219330"/>
          </a:xfrm>
        </p:spPr>
        <p:txBody>
          <a:bodyPr rtlCol="0" anchor="b">
            <a:normAutofit/>
          </a:bodyPr>
          <a:lstStyle>
            <a:lvl1pPr>
              <a:defRPr sz="3600"/>
            </a:lvl1pPr>
          </a:lstStyle>
          <a:p>
            <a:pPr rtl="0"/>
            <a:r>
              <a:rPr lang="pt-br"/>
              <a:t>Clique para editar o estilo de título Mestre</a:t>
            </a:r>
          </a:p>
        </p:txBody>
      </p:sp>
      <p:sp>
        <p:nvSpPr>
          <p:cNvPr id="8" name="Espaço Reservado para Conteúdo 7">
            <a:extLst>
              <a:ext uri="{FF2B5EF4-FFF2-40B4-BE49-F238E27FC236}">
                <a16:creationId xmlns:a16="http://schemas.microsoft.com/office/drawing/2014/main" id="{C6F072A2-EBC7-B7EA-DA98-BAC0AA46E7A4}"/>
              </a:ext>
            </a:extLst>
          </p:cNvPr>
          <p:cNvSpPr>
            <a:spLocks noGrp="1"/>
          </p:cNvSpPr>
          <p:nvPr>
            <p:ph sz="quarter" idx="13"/>
          </p:nvPr>
        </p:nvSpPr>
        <p:spPr>
          <a:xfrm>
            <a:off x="4928417" y="724270"/>
            <a:ext cx="6120583" cy="5219330"/>
          </a:xfrm>
        </p:spPr>
        <p:txBody>
          <a:bodyPr rtlCol="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5" name="Espaço Reservado para Rodapé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r>
              <a:rPr lang="pt-br"/>
              <a:t>Exemplo de Texto de Rodapé</a:t>
            </a:r>
          </a:p>
        </p:txBody>
      </p:sp>
      <p:sp>
        <p:nvSpPr>
          <p:cNvPr id="4" name="Espaço Reservado para Data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rtlCol="0"/>
          <a:lstStyle/>
          <a:p>
            <a:pPr rtl="0"/>
            <a:r>
              <a:rPr lang="en-US"/>
              <a:t>30/10/2025</a:t>
            </a:r>
            <a:endParaRPr lang="en-US" dirty="0"/>
          </a:p>
        </p:txBody>
      </p:sp>
      <p:sp>
        <p:nvSpPr>
          <p:cNvPr id="6" name="Espaço Reservado para o Número do Slide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AEAA3239-9EA4-4A65-A281-97F994456D9F}" type="slidenum">
              <a:rPr lang="en-US" smtClean="0"/>
              <a:t>‹nº›</a:t>
            </a:fld>
            <a:endParaRPr lang="en-US" dirty="0"/>
          </a:p>
        </p:txBody>
      </p:sp>
      <p:cxnSp>
        <p:nvCxnSpPr>
          <p:cNvPr id="3" name="Conector Reto 2">
            <a:extLst>
              <a:ext uri="{FF2B5EF4-FFF2-40B4-BE49-F238E27FC236}">
                <a16:creationId xmlns:a16="http://schemas.microsoft.com/office/drawing/2014/main" id="{103579D9-BC9D-2B0D-42FA-B8F3791ECB8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5440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údo 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1143000" y="707549"/>
            <a:ext cx="2590800" cy="5236051"/>
          </a:xfrm>
        </p:spPr>
        <p:txBody>
          <a:bodyPr rtlCol="0" anchor="b">
            <a:normAutofit/>
          </a:bodyPr>
          <a:lstStyle>
            <a:lvl1pPr>
              <a:defRPr sz="3600"/>
            </a:lvl1pPr>
          </a:lstStyle>
          <a:p>
            <a:pPr rtl="0"/>
            <a:r>
              <a:rPr lang="pt-br"/>
              <a:t>Clique para editar o estilo de título Mestre</a:t>
            </a:r>
            <a:endParaRPr lang="en-US" dirty="0"/>
          </a:p>
        </p:txBody>
      </p:sp>
      <p:sp>
        <p:nvSpPr>
          <p:cNvPr id="8" name="Espaço Reservado para Conteúdo 7">
            <a:extLst>
              <a:ext uri="{FF2B5EF4-FFF2-40B4-BE49-F238E27FC236}">
                <a16:creationId xmlns:a16="http://schemas.microsoft.com/office/drawing/2014/main" id="{8C71126E-AEFA-B45A-CD39-AC1315E03339}"/>
              </a:ext>
            </a:extLst>
          </p:cNvPr>
          <p:cNvSpPr>
            <a:spLocks noGrp="1"/>
          </p:cNvSpPr>
          <p:nvPr>
            <p:ph sz="quarter" idx="13"/>
          </p:nvPr>
        </p:nvSpPr>
        <p:spPr>
          <a:xfrm>
            <a:off x="4445817" y="708184"/>
            <a:ext cx="6603184" cy="5235416"/>
          </a:xfrm>
        </p:spPr>
        <p:txBody>
          <a:bodyPr rtlCol="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5" name="Espaço Reservado para Rodapé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r>
              <a:rPr lang="pt-br"/>
              <a:t>Exemplo de Texto de Rodapé</a:t>
            </a:r>
          </a:p>
        </p:txBody>
      </p:sp>
      <p:sp>
        <p:nvSpPr>
          <p:cNvPr id="4" name="Espaço Reservado para Data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rtlCol="0"/>
          <a:lstStyle/>
          <a:p>
            <a:pPr rtl="0"/>
            <a:r>
              <a:rPr lang="en-US"/>
              <a:t>30/10/2025</a:t>
            </a:r>
            <a:endParaRPr lang="en-US" dirty="0"/>
          </a:p>
        </p:txBody>
      </p:sp>
      <p:sp>
        <p:nvSpPr>
          <p:cNvPr id="6" name="Espaço Reservado para o Número do Slide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AEAA3239-9EA4-4A65-A281-97F994456D9F}" type="slidenum">
              <a:rPr lang="en-US" smtClean="0"/>
              <a:t>‹nº›</a:t>
            </a:fld>
            <a:endParaRPr lang="en-US" dirty="0"/>
          </a:p>
        </p:txBody>
      </p:sp>
      <p:cxnSp>
        <p:nvCxnSpPr>
          <p:cNvPr id="3" name="Conector Reto 2">
            <a:extLst>
              <a:ext uri="{FF2B5EF4-FFF2-40B4-BE49-F238E27FC236}">
                <a16:creationId xmlns:a16="http://schemas.microsoft.com/office/drawing/2014/main" id="{092C2954-C801-2F12-6B41-2D0F2CDE902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93011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údo com Imagem">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8331931" y="719137"/>
            <a:ext cx="2717068" cy="1858941"/>
          </a:xfrm>
        </p:spPr>
        <p:txBody>
          <a:bodyPr rtlCol="0" anchor="t"/>
          <a:lstStyle/>
          <a:p>
            <a:pPr rtl="0"/>
            <a:r>
              <a:rPr lang="pt-br"/>
              <a:t>Clique para editar o estilo de título Mestre</a:t>
            </a:r>
            <a:endParaRPr lang="en-US" dirty="0"/>
          </a:p>
        </p:txBody>
      </p:sp>
      <p:sp>
        <p:nvSpPr>
          <p:cNvPr id="10" name="Espaço Reservado para Imagem 9">
            <a:extLst>
              <a:ext uri="{FF2B5EF4-FFF2-40B4-BE49-F238E27FC236}">
                <a16:creationId xmlns:a16="http://schemas.microsoft.com/office/drawing/2014/main" id="{3CA946DA-5AE8-39E2-3ADD-B8F06308C1C6}"/>
              </a:ext>
            </a:extLst>
          </p:cNvPr>
          <p:cNvSpPr>
            <a:spLocks noGrp="1"/>
          </p:cNvSpPr>
          <p:nvPr>
            <p:ph type="pic" sz="quarter" idx="13" hasCustomPrompt="1"/>
          </p:nvPr>
        </p:nvSpPr>
        <p:spPr>
          <a:xfrm>
            <a:off x="1143000" y="685800"/>
            <a:ext cx="647691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rtlCol="0">
            <a:noAutofit/>
          </a:bodyPr>
          <a:lstStyle>
            <a:lvl1pPr marL="0" indent="0">
              <a:buNone/>
              <a:defRPr/>
            </a:lvl1pPr>
          </a:lstStyle>
          <a:p>
            <a:pPr rtl="0"/>
            <a:r>
              <a:rPr lang="pt-br"/>
              <a:t>   </a:t>
            </a:r>
          </a:p>
        </p:txBody>
      </p:sp>
      <p:sp>
        <p:nvSpPr>
          <p:cNvPr id="8" name="Espaço Reservado para Conteúdo 7">
            <a:extLst>
              <a:ext uri="{FF2B5EF4-FFF2-40B4-BE49-F238E27FC236}">
                <a16:creationId xmlns:a16="http://schemas.microsoft.com/office/drawing/2014/main" id="{6E0D00CE-C191-6DE5-9D82-7EFB59BC3739}"/>
              </a:ext>
            </a:extLst>
          </p:cNvPr>
          <p:cNvSpPr>
            <a:spLocks noGrp="1"/>
          </p:cNvSpPr>
          <p:nvPr>
            <p:ph sz="quarter" idx="14"/>
          </p:nvPr>
        </p:nvSpPr>
        <p:spPr>
          <a:xfrm>
            <a:off x="8326957" y="2793033"/>
            <a:ext cx="2717068" cy="2833042"/>
          </a:xfrm>
        </p:spPr>
        <p:txBody>
          <a:bodyPr vert="horz" lIns="91440" tIns="45720" rIns="91440" bIns="45720" rtlCol="0">
            <a:normAutofit/>
          </a:bodyPr>
          <a:lstStyle>
            <a:lvl1pPr marL="0" indent="0">
              <a:spcBef>
                <a:spcPts val="0"/>
              </a:spcBef>
              <a:buNone/>
              <a:defRPr lang="en-US" dirty="0"/>
            </a:lvl1pPr>
            <a:lvl2pPr marL="228600" indent="0">
              <a:spcBef>
                <a:spcPts val="0"/>
              </a:spcBef>
              <a:buNone/>
              <a:defRPr lang="en-US" dirty="0"/>
            </a:lvl2pPr>
            <a:lvl3pPr marL="457200" indent="0">
              <a:spcBef>
                <a:spcPts val="0"/>
              </a:spcBef>
              <a:buNone/>
              <a:defRPr lang="en-US" dirty="0"/>
            </a:lvl3pPr>
            <a:lvl4pPr marL="685800" indent="0">
              <a:spcBef>
                <a:spcPts val="0"/>
              </a:spcBef>
              <a:buNone/>
              <a:defRPr lang="en-US" dirty="0"/>
            </a:lvl4pPr>
            <a:lvl5pPr marL="914400" indent="0">
              <a:spcBef>
                <a:spcPts val="0"/>
              </a:spcBef>
              <a:buNone/>
              <a:defRPr lang="en-US" dirty="0"/>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a:xfrm>
            <a:off x="152401" y="6400800"/>
            <a:ext cx="5943600" cy="457200"/>
          </a:xfrm>
        </p:spPr>
        <p:txBody>
          <a:bodyPr rtlCol="0"/>
          <a:lstStyle/>
          <a:p>
            <a:pPr rtl="0"/>
            <a:r>
              <a:rPr lang="pt-br"/>
              <a:t>Exemplo de Texto de Rodapé</a:t>
            </a:r>
          </a:p>
        </p:txBody>
      </p:sp>
      <p:sp>
        <p:nvSpPr>
          <p:cNvPr id="5" name="Espaço Reservado para Data 4">
            <a:extLst>
              <a:ext uri="{FF2B5EF4-FFF2-40B4-BE49-F238E27FC236}">
                <a16:creationId xmlns:a16="http://schemas.microsoft.com/office/drawing/2014/main" id="{897D0B7E-1A60-DA52-6965-92412B1C2F9F}"/>
              </a:ext>
            </a:extLst>
          </p:cNvPr>
          <p:cNvSpPr>
            <a:spLocks noGrp="1"/>
          </p:cNvSpPr>
          <p:nvPr>
            <p:ph type="dt" sz="half" idx="10"/>
          </p:nvPr>
        </p:nvSpPr>
        <p:spPr>
          <a:xfrm>
            <a:off x="10048450" y="6400800"/>
            <a:ext cx="995575" cy="457200"/>
          </a:xfrm>
        </p:spPr>
        <p:txBody>
          <a:bodyPr rtlCol="0"/>
          <a:lstStyle>
            <a:lvl1pPr>
              <a:defRPr>
                <a:solidFill>
                  <a:schemeClr val="tx1"/>
                </a:solidFill>
                <a:effectLst/>
              </a:defRPr>
            </a:lvl1pPr>
          </a:lstStyle>
          <a:p>
            <a:pPr rtl="0"/>
            <a:r>
              <a:rPr lang="en-US"/>
              <a:t>30/10/2025</a:t>
            </a:r>
            <a:endParaRPr lang="en-US" dirty="0"/>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4025" y="6400800"/>
            <a:ext cx="995575" cy="457200"/>
          </a:xfrm>
        </p:spPr>
        <p:txBody>
          <a:bodyPr rtlCol="0"/>
          <a:lstStyle/>
          <a:p>
            <a:pPr rtl="0"/>
            <a:fld id="{AEAA3239-9EA4-4A65-A281-97F994456D9F}" type="slidenum">
              <a:rPr lang="en-US" smtClean="0"/>
              <a:t>‹nº›</a:t>
            </a:fld>
            <a:endParaRPr lang="en-US" dirty="0"/>
          </a:p>
        </p:txBody>
      </p:sp>
      <p:cxnSp>
        <p:nvCxnSpPr>
          <p:cNvPr id="3" name="Conector Reto 2">
            <a:extLst>
              <a:ext uri="{FF2B5EF4-FFF2-40B4-BE49-F238E27FC236}">
                <a16:creationId xmlns:a16="http://schemas.microsoft.com/office/drawing/2014/main" id="{C1AC5C24-4394-5215-8F84-119942C28BC5}"/>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50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údo">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p:txBody>
          <a:bodyPr rtlCol="0" anchor="t"/>
          <a:lstStyle/>
          <a:p>
            <a:pPr rtl="0"/>
            <a:r>
              <a:rPr lang="pt-br"/>
              <a:t>Clique para editar o estilo de título Mestre</a:t>
            </a:r>
            <a:endParaRPr lang="en-US" dirty="0"/>
          </a:p>
        </p:txBody>
      </p:sp>
      <p:sp>
        <p:nvSpPr>
          <p:cNvPr id="3" name="Espaço Reservado para Conteúdo 2">
            <a:extLst>
              <a:ext uri="{FF2B5EF4-FFF2-40B4-BE49-F238E27FC236}">
                <a16:creationId xmlns:a16="http://schemas.microsoft.com/office/drawing/2014/main" id="{6C2DD052-3E45-E789-01F8-33250024ECBD}"/>
              </a:ext>
            </a:extLst>
          </p:cNvPr>
          <p:cNvSpPr>
            <a:spLocks noGrp="1"/>
          </p:cNvSpPr>
          <p:nvPr>
            <p:ph idx="1"/>
          </p:nvPr>
        </p:nvSpPr>
        <p:spPr>
          <a:xfrm>
            <a:off x="1142999" y="1905008"/>
            <a:ext cx="9906001" cy="4038592"/>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5" name="Espaço Reservado para Rodapé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r>
              <a:rPr lang="pt-br"/>
              <a:t>Exemplo de Texto de Rodapé</a:t>
            </a:r>
          </a:p>
        </p:txBody>
      </p:sp>
      <p:sp>
        <p:nvSpPr>
          <p:cNvPr id="4" name="Espaço Reservado para Data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en-US"/>
              <a:t>30/10/2025</a:t>
            </a:r>
            <a:endParaRPr lang="en-US" dirty="0"/>
          </a:p>
        </p:txBody>
      </p:sp>
      <p:sp>
        <p:nvSpPr>
          <p:cNvPr id="6" name="Espaço Reservado para o Número do Slide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AEAA3239-9EA4-4A65-A281-97F994456D9F}" type="slidenum">
              <a:rPr lang="en-US" smtClean="0"/>
              <a:t>‹nº›</a:t>
            </a:fld>
            <a:endParaRPr lang="en-US" dirty="0"/>
          </a:p>
        </p:txBody>
      </p:sp>
      <p:cxnSp>
        <p:nvCxnSpPr>
          <p:cNvPr id="7" name="Conector Reto 6">
            <a:extLst>
              <a:ext uri="{FF2B5EF4-FFF2-40B4-BE49-F238E27FC236}">
                <a16:creationId xmlns:a16="http://schemas.microsoft.com/office/drawing/2014/main" id="{1E99ED41-DFA2-8D2F-7F31-B856DB6B81A4}"/>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51486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údo com Imagem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1143000" y="685801"/>
            <a:ext cx="2717067" cy="1892277"/>
          </a:xfrm>
        </p:spPr>
        <p:txBody>
          <a:bodyPr rtlCol="0" anchor="t"/>
          <a:lstStyle/>
          <a:p>
            <a:pPr rtl="0"/>
            <a:r>
              <a:rPr lang="pt-br"/>
              <a:t>Clique para editar o estilo de título Mestre</a:t>
            </a:r>
          </a:p>
        </p:txBody>
      </p:sp>
      <p:sp>
        <p:nvSpPr>
          <p:cNvPr id="11" name="Espaço Reservado para Conteúdo 7">
            <a:extLst>
              <a:ext uri="{FF2B5EF4-FFF2-40B4-BE49-F238E27FC236}">
                <a16:creationId xmlns:a16="http://schemas.microsoft.com/office/drawing/2014/main" id="{B3FABB3D-30D3-4F01-12AE-0D7193700279}"/>
              </a:ext>
            </a:extLst>
          </p:cNvPr>
          <p:cNvSpPr>
            <a:spLocks noGrp="1"/>
          </p:cNvSpPr>
          <p:nvPr>
            <p:ph sz="quarter" idx="16"/>
          </p:nvPr>
        </p:nvSpPr>
        <p:spPr>
          <a:xfrm>
            <a:off x="1143000" y="2793033"/>
            <a:ext cx="2717068" cy="2833042"/>
          </a:xfrm>
        </p:spPr>
        <p:txBody>
          <a:bodyPr vert="horz" lIns="91440" tIns="45720" rIns="91440" bIns="45720" rtlCol="0">
            <a:normAutofit/>
          </a:bodyPr>
          <a:lstStyle>
            <a:lvl1pPr marL="0" indent="0">
              <a:spcBef>
                <a:spcPts val="0"/>
              </a:spcBef>
              <a:buNone/>
              <a:defRPr lang="en-US" dirty="0"/>
            </a:lvl1pPr>
            <a:lvl2pPr marL="228600" indent="0">
              <a:spcBef>
                <a:spcPts val="0"/>
              </a:spcBef>
              <a:buNone/>
              <a:defRPr lang="en-US" dirty="0"/>
            </a:lvl2pPr>
            <a:lvl3pPr marL="457200" indent="0">
              <a:spcBef>
                <a:spcPts val="0"/>
              </a:spcBef>
              <a:buNone/>
              <a:defRPr lang="en-US" dirty="0"/>
            </a:lvl3pPr>
            <a:lvl4pPr marL="685800" indent="0">
              <a:spcBef>
                <a:spcPts val="0"/>
              </a:spcBef>
              <a:buNone/>
              <a:defRPr lang="en-US" dirty="0"/>
            </a:lvl4pPr>
            <a:lvl5pPr marL="914400" indent="0">
              <a:spcBef>
                <a:spcPts val="0"/>
              </a:spcBef>
              <a:buNone/>
              <a:defRPr lang="en-US" dirty="0"/>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3" name="Espaço Reservado para Imagem 9">
            <a:extLst>
              <a:ext uri="{FF2B5EF4-FFF2-40B4-BE49-F238E27FC236}">
                <a16:creationId xmlns:a16="http://schemas.microsoft.com/office/drawing/2014/main" id="{DF247FF5-7041-6BAC-2B24-D38B5823FDD0}"/>
              </a:ext>
            </a:extLst>
          </p:cNvPr>
          <p:cNvSpPr>
            <a:spLocks noGrp="1"/>
          </p:cNvSpPr>
          <p:nvPr>
            <p:ph type="pic" sz="quarter" idx="15" hasCustomPrompt="1"/>
          </p:nvPr>
        </p:nvSpPr>
        <p:spPr>
          <a:xfrm>
            <a:off x="4572085" y="685800"/>
            <a:ext cx="647691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rtlCol="0">
            <a:noAutofit/>
          </a:bodyPr>
          <a:lstStyle>
            <a:lvl1pPr marL="0" indent="0">
              <a:buNone/>
              <a:defRPr/>
            </a:lvl1pPr>
          </a:lstStyle>
          <a:p>
            <a:pPr rtl="0"/>
            <a:r>
              <a:rPr lang="pt-br"/>
              <a:t>   </a:t>
            </a:r>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a:xfrm>
            <a:off x="152400" y="6400800"/>
            <a:ext cx="5943600" cy="457200"/>
          </a:xfrm>
        </p:spPr>
        <p:txBody>
          <a:bodyPr rtlCol="0"/>
          <a:lstStyle/>
          <a:p>
            <a:pPr rtl="0"/>
            <a:r>
              <a:rPr lang="pt-br"/>
              <a:t>Exemplo de Texto de Rodapé</a:t>
            </a:r>
          </a:p>
        </p:txBody>
      </p:sp>
      <p:sp>
        <p:nvSpPr>
          <p:cNvPr id="5" name="Espaço Reservado para Data 4">
            <a:extLst>
              <a:ext uri="{FF2B5EF4-FFF2-40B4-BE49-F238E27FC236}">
                <a16:creationId xmlns:a16="http://schemas.microsoft.com/office/drawing/2014/main" id="{897D0B7E-1A60-DA52-6965-92412B1C2F9F}"/>
              </a:ext>
            </a:extLst>
          </p:cNvPr>
          <p:cNvSpPr>
            <a:spLocks noGrp="1"/>
          </p:cNvSpPr>
          <p:nvPr>
            <p:ph type="dt" sz="half" idx="10"/>
          </p:nvPr>
        </p:nvSpPr>
        <p:spPr>
          <a:xfrm>
            <a:off x="10058399" y="6400800"/>
            <a:ext cx="990600" cy="457200"/>
          </a:xfrm>
        </p:spPr>
        <p:txBody>
          <a:bodyPr rtlCol="0"/>
          <a:lstStyle>
            <a:lvl1pPr>
              <a:defRPr>
                <a:solidFill>
                  <a:schemeClr val="tx1"/>
                </a:solidFill>
                <a:effectLst/>
              </a:defRPr>
            </a:lvl1pPr>
          </a:lstStyle>
          <a:p>
            <a:pPr rtl="0"/>
            <a:r>
              <a:rPr lang="en-US"/>
              <a:t>30/10/2025</a:t>
            </a:r>
            <a:endParaRPr lang="en-US" dirty="0"/>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0800"/>
            <a:ext cx="990600" cy="457200"/>
          </a:xfrm>
        </p:spPr>
        <p:txBody>
          <a:bodyPr rtlCol="0"/>
          <a:lstStyle/>
          <a:p>
            <a:pPr rtl="0"/>
            <a:fld id="{AEAA3239-9EA4-4A65-A281-97F994456D9F}" type="slidenum">
              <a:rPr lang="en-US" smtClean="0"/>
              <a:t>‹nº›</a:t>
            </a:fld>
            <a:endParaRPr lang="en-US" dirty="0"/>
          </a:p>
        </p:txBody>
      </p:sp>
      <p:cxnSp>
        <p:nvCxnSpPr>
          <p:cNvPr id="4" name="Conector Reto 3">
            <a:extLst>
              <a:ext uri="{FF2B5EF4-FFF2-40B4-BE49-F238E27FC236}">
                <a16:creationId xmlns:a16="http://schemas.microsoft.com/office/drawing/2014/main" id="{722B7EA7-2EEF-FFC6-041D-2A5C43637244}"/>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9765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údo com Imagem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1147762" y="4495800"/>
            <a:ext cx="3209368" cy="1447800"/>
          </a:xfrm>
        </p:spPr>
        <p:txBody>
          <a:bodyPr rtlCol="0" anchor="t">
            <a:normAutofit/>
          </a:bodyPr>
          <a:lstStyle>
            <a:lvl1pPr>
              <a:defRPr sz="3600"/>
            </a:lvl1pPr>
          </a:lstStyle>
          <a:p>
            <a:pPr rtl="0"/>
            <a:r>
              <a:rPr lang="pt-br"/>
              <a:t>Clique para editar o estilo de título Mestre</a:t>
            </a:r>
          </a:p>
        </p:txBody>
      </p:sp>
      <p:sp>
        <p:nvSpPr>
          <p:cNvPr id="11" name="Espaço Reservado para Imagem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0" y="685799"/>
            <a:ext cx="9901238" cy="359504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rtlCol="0"/>
          <a:lstStyle>
            <a:lvl1pPr marL="0" indent="0">
              <a:buNone/>
              <a:defRPr/>
            </a:lvl1pPr>
          </a:lstStyle>
          <a:p>
            <a:pPr rtl="0"/>
            <a:r>
              <a:rPr lang="pt-br"/>
              <a:t>   </a:t>
            </a:r>
          </a:p>
        </p:txBody>
      </p:sp>
      <p:sp>
        <p:nvSpPr>
          <p:cNvPr id="8" name="Espaço Reservado para Conteúdo 7">
            <a:extLst>
              <a:ext uri="{FF2B5EF4-FFF2-40B4-BE49-F238E27FC236}">
                <a16:creationId xmlns:a16="http://schemas.microsoft.com/office/drawing/2014/main" id="{C3D15418-1E32-0501-0E66-54FC2DD08E39}"/>
              </a:ext>
            </a:extLst>
          </p:cNvPr>
          <p:cNvSpPr>
            <a:spLocks noGrp="1"/>
          </p:cNvSpPr>
          <p:nvPr>
            <p:ph sz="quarter" idx="14"/>
          </p:nvPr>
        </p:nvSpPr>
        <p:spPr>
          <a:xfrm>
            <a:off x="4572087" y="4495800"/>
            <a:ext cx="6476914" cy="1430536"/>
          </a:xfrm>
        </p:spPr>
        <p:txBody>
          <a:bodyPr vert="horz" lIns="91440" tIns="45720" rIns="91440" bIns="45720" rtlCol="0">
            <a:normAutofit/>
          </a:bodyPr>
          <a:lstStyle>
            <a:lvl1pPr marL="0" indent="0">
              <a:spcBef>
                <a:spcPts val="0"/>
              </a:spcBef>
              <a:buNone/>
              <a:defRPr lang="en-US" dirty="0"/>
            </a:lvl1pPr>
            <a:lvl2pPr marL="228600" indent="0">
              <a:spcBef>
                <a:spcPts val="0"/>
              </a:spcBef>
              <a:buNone/>
              <a:defRPr lang="en-US" dirty="0"/>
            </a:lvl2pPr>
            <a:lvl3pPr marL="457200" indent="0">
              <a:spcBef>
                <a:spcPts val="0"/>
              </a:spcBef>
              <a:buNone/>
              <a:defRPr lang="en-US" dirty="0"/>
            </a:lvl3pPr>
            <a:lvl4pPr marL="685800" indent="0">
              <a:spcBef>
                <a:spcPts val="0"/>
              </a:spcBef>
              <a:buNone/>
              <a:defRPr lang="en-US" dirty="0"/>
            </a:lvl4pPr>
            <a:lvl5pPr marL="914400" indent="0">
              <a:spcBef>
                <a:spcPts val="0"/>
              </a:spcBef>
              <a:buNone/>
              <a:defRPr lang="en-US" dirty="0"/>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r>
              <a:rPr lang="pt-br"/>
              <a:t>Exemplo de Texto de Rodapé</a:t>
            </a:r>
          </a:p>
        </p:txBody>
      </p:sp>
      <p:sp>
        <p:nvSpPr>
          <p:cNvPr id="5" name="Espaço Reservado para Data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rtlCol="0"/>
          <a:lstStyle/>
          <a:p>
            <a:pPr rtl="0"/>
            <a:r>
              <a:rPr lang="en-US"/>
              <a:t>30/10/2025</a:t>
            </a:r>
            <a:endParaRPr lang="en-US" dirty="0"/>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AEAA3239-9EA4-4A65-A281-97F994456D9F}" type="slidenum">
              <a:rPr lang="en-US" smtClean="0"/>
              <a:t>‹nº›</a:t>
            </a:fld>
            <a:endParaRPr lang="en-US" dirty="0"/>
          </a:p>
        </p:txBody>
      </p:sp>
      <p:cxnSp>
        <p:nvCxnSpPr>
          <p:cNvPr id="3" name="Conector Reto 2">
            <a:extLst>
              <a:ext uri="{FF2B5EF4-FFF2-40B4-BE49-F238E27FC236}">
                <a16:creationId xmlns:a16="http://schemas.microsoft.com/office/drawing/2014/main" id="{C9A47364-66B2-3B4D-6600-100245734C9A}"/>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7687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údo com Imagem 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7417489" y="685799"/>
            <a:ext cx="3620525" cy="927545"/>
          </a:xfrm>
        </p:spPr>
        <p:txBody>
          <a:bodyPr rtlCol="0" anchor="t">
            <a:normAutofit/>
          </a:bodyPr>
          <a:lstStyle>
            <a:lvl1pPr>
              <a:defRPr sz="3600"/>
            </a:lvl1pPr>
          </a:lstStyle>
          <a:p>
            <a:pPr rtl="0"/>
            <a:r>
              <a:rPr lang="pt-br"/>
              <a:t>Clique para editar o estilo de título Mestre</a:t>
            </a:r>
          </a:p>
        </p:txBody>
      </p:sp>
      <p:sp>
        <p:nvSpPr>
          <p:cNvPr id="11" name="Espaço Reservado para Imagem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0" y="685800"/>
            <a:ext cx="5562600"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rtlCol="0"/>
          <a:lstStyle>
            <a:lvl1pPr marL="0" indent="0">
              <a:buNone/>
              <a:defRPr/>
            </a:lvl1pPr>
          </a:lstStyle>
          <a:p>
            <a:pPr rtl="0"/>
            <a:r>
              <a:rPr lang="pt-br"/>
              <a:t>   </a:t>
            </a:r>
          </a:p>
        </p:txBody>
      </p:sp>
      <p:sp>
        <p:nvSpPr>
          <p:cNvPr id="8" name="Espaço Reservado para Conteúdo 7">
            <a:extLst>
              <a:ext uri="{FF2B5EF4-FFF2-40B4-BE49-F238E27FC236}">
                <a16:creationId xmlns:a16="http://schemas.microsoft.com/office/drawing/2014/main" id="{747AED59-1A26-9C13-8482-7857E7DEFE52}"/>
              </a:ext>
            </a:extLst>
          </p:cNvPr>
          <p:cNvSpPr>
            <a:spLocks noGrp="1"/>
          </p:cNvSpPr>
          <p:nvPr>
            <p:ph sz="quarter" idx="14"/>
          </p:nvPr>
        </p:nvSpPr>
        <p:spPr>
          <a:xfrm>
            <a:off x="7417617" y="1828299"/>
            <a:ext cx="3620524" cy="4115301"/>
          </a:xfrm>
        </p:spPr>
        <p:txBody>
          <a:bodyPr rtlCol="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9" name="Espaço Reservado para Rodapé 8">
            <a:extLst>
              <a:ext uri="{FF2B5EF4-FFF2-40B4-BE49-F238E27FC236}">
                <a16:creationId xmlns:a16="http://schemas.microsoft.com/office/drawing/2014/main" id="{B09198F5-FF38-389C-E060-120AC6301809}"/>
              </a:ext>
            </a:extLst>
          </p:cNvPr>
          <p:cNvSpPr>
            <a:spLocks noGrp="1"/>
          </p:cNvSpPr>
          <p:nvPr>
            <p:ph type="ftr" sz="quarter" idx="16"/>
          </p:nvPr>
        </p:nvSpPr>
        <p:spPr>
          <a:xfrm>
            <a:off x="152401" y="6400800"/>
            <a:ext cx="5943599" cy="457200"/>
          </a:xfrm>
        </p:spPr>
        <p:txBody>
          <a:bodyPr rtlCol="0"/>
          <a:lstStyle/>
          <a:p>
            <a:pPr rtl="0"/>
            <a:r>
              <a:rPr lang="pt-br"/>
              <a:t>Exemplo de Texto de Rodapé</a:t>
            </a:r>
          </a:p>
        </p:txBody>
      </p:sp>
      <p:sp>
        <p:nvSpPr>
          <p:cNvPr id="4" name="Espaço Reservado para Data 3">
            <a:extLst>
              <a:ext uri="{FF2B5EF4-FFF2-40B4-BE49-F238E27FC236}">
                <a16:creationId xmlns:a16="http://schemas.microsoft.com/office/drawing/2014/main" id="{15305F20-8340-4F06-2EA5-4D05FFED4587}"/>
              </a:ext>
            </a:extLst>
          </p:cNvPr>
          <p:cNvSpPr>
            <a:spLocks noGrp="1"/>
          </p:cNvSpPr>
          <p:nvPr>
            <p:ph type="dt" sz="half" idx="15"/>
          </p:nvPr>
        </p:nvSpPr>
        <p:spPr>
          <a:xfrm>
            <a:off x="10036428" y="6400800"/>
            <a:ext cx="1001586" cy="457200"/>
          </a:xfrm>
        </p:spPr>
        <p:txBody>
          <a:bodyPr rtlCol="0"/>
          <a:lstStyle/>
          <a:p>
            <a:pPr rtl="0"/>
            <a:r>
              <a:rPr lang="en-US"/>
              <a:t>30/10/2025</a:t>
            </a:r>
            <a:endParaRPr lang="en-US" dirty="0"/>
          </a:p>
        </p:txBody>
      </p:sp>
      <p:sp>
        <p:nvSpPr>
          <p:cNvPr id="10" name="Espaço Reservado para o Número do Slide 9">
            <a:extLst>
              <a:ext uri="{FF2B5EF4-FFF2-40B4-BE49-F238E27FC236}">
                <a16:creationId xmlns:a16="http://schemas.microsoft.com/office/drawing/2014/main" id="{4963CA08-6B63-DC1E-8CB3-C323C9040122}"/>
              </a:ext>
            </a:extLst>
          </p:cNvPr>
          <p:cNvSpPr>
            <a:spLocks noGrp="1"/>
          </p:cNvSpPr>
          <p:nvPr>
            <p:ph type="sldNum" sz="quarter" idx="17"/>
          </p:nvPr>
        </p:nvSpPr>
        <p:spPr>
          <a:xfrm>
            <a:off x="11038014" y="6400800"/>
            <a:ext cx="1001586" cy="457200"/>
          </a:xfrm>
        </p:spPr>
        <p:txBody>
          <a:bodyPr rtlCol="0"/>
          <a:lstStyle/>
          <a:p>
            <a:pPr rtl="0"/>
            <a:fld id="{AEAA3239-9EA4-4A65-A281-97F994456D9F}" type="slidenum">
              <a:rPr lang="en-US" smtClean="0"/>
              <a:t>‹nº›</a:t>
            </a:fld>
            <a:endParaRPr lang="en-US" dirty="0"/>
          </a:p>
        </p:txBody>
      </p:sp>
      <p:cxnSp>
        <p:nvCxnSpPr>
          <p:cNvPr id="3" name="Conector Reto 2">
            <a:extLst>
              <a:ext uri="{FF2B5EF4-FFF2-40B4-BE49-F238E27FC236}">
                <a16:creationId xmlns:a16="http://schemas.microsoft.com/office/drawing/2014/main" id="{CA7BBF56-9F54-91F7-8B07-3836137799C1}"/>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8531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údo com Imagem 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1142999" y="685800"/>
            <a:ext cx="3620524" cy="927544"/>
          </a:xfrm>
        </p:spPr>
        <p:txBody>
          <a:bodyPr rtlCol="0" anchor="t">
            <a:normAutofit/>
          </a:bodyPr>
          <a:lstStyle>
            <a:lvl1pPr>
              <a:defRPr sz="3600"/>
            </a:lvl1pPr>
          </a:lstStyle>
          <a:p>
            <a:pPr rtl="0"/>
            <a:r>
              <a:rPr lang="pt-br"/>
              <a:t>Clique para editar o estilo de título Mestre</a:t>
            </a:r>
          </a:p>
        </p:txBody>
      </p:sp>
      <p:sp>
        <p:nvSpPr>
          <p:cNvPr id="7" name="Espaço Reservado para Conteúdo 7">
            <a:extLst>
              <a:ext uri="{FF2B5EF4-FFF2-40B4-BE49-F238E27FC236}">
                <a16:creationId xmlns:a16="http://schemas.microsoft.com/office/drawing/2014/main" id="{A46DECC9-7986-BB68-7725-C840C27A8E91}"/>
              </a:ext>
            </a:extLst>
          </p:cNvPr>
          <p:cNvSpPr>
            <a:spLocks noGrp="1"/>
          </p:cNvSpPr>
          <p:nvPr>
            <p:ph sz="quarter" idx="18"/>
          </p:nvPr>
        </p:nvSpPr>
        <p:spPr>
          <a:xfrm>
            <a:off x="1143000" y="1828299"/>
            <a:ext cx="3620524" cy="4115301"/>
          </a:xfrm>
        </p:spPr>
        <p:txBody>
          <a:bodyPr rtlCol="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Imagem 10">
            <a:extLst>
              <a:ext uri="{FF2B5EF4-FFF2-40B4-BE49-F238E27FC236}">
                <a16:creationId xmlns:a16="http://schemas.microsoft.com/office/drawing/2014/main" id="{47AACE2C-717B-D303-9874-EEBCB1CCD937}"/>
              </a:ext>
            </a:extLst>
          </p:cNvPr>
          <p:cNvSpPr>
            <a:spLocks noGrp="1"/>
          </p:cNvSpPr>
          <p:nvPr>
            <p:ph type="pic" sz="quarter" idx="13" hasCustomPrompt="1"/>
          </p:nvPr>
        </p:nvSpPr>
        <p:spPr>
          <a:xfrm>
            <a:off x="5486400" y="685800"/>
            <a:ext cx="5562600"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rtlCol="0"/>
          <a:lstStyle>
            <a:lvl1pPr marL="0" indent="0">
              <a:buNone/>
              <a:defRPr/>
            </a:lvl1pPr>
          </a:lstStyle>
          <a:p>
            <a:pPr rtl="0"/>
            <a:r>
              <a:rPr lang="pt-br"/>
              <a:t>   </a:t>
            </a:r>
          </a:p>
        </p:txBody>
      </p:sp>
      <p:sp>
        <p:nvSpPr>
          <p:cNvPr id="9" name="Espaço Reservado para Rodapé 8">
            <a:extLst>
              <a:ext uri="{FF2B5EF4-FFF2-40B4-BE49-F238E27FC236}">
                <a16:creationId xmlns:a16="http://schemas.microsoft.com/office/drawing/2014/main" id="{B09198F5-FF38-389C-E060-120AC6301809}"/>
              </a:ext>
            </a:extLst>
          </p:cNvPr>
          <p:cNvSpPr>
            <a:spLocks noGrp="1"/>
          </p:cNvSpPr>
          <p:nvPr>
            <p:ph type="ftr" sz="quarter" idx="16"/>
          </p:nvPr>
        </p:nvSpPr>
        <p:spPr>
          <a:xfrm>
            <a:off x="152400" y="6400800"/>
            <a:ext cx="5943599" cy="457200"/>
          </a:xfrm>
        </p:spPr>
        <p:txBody>
          <a:bodyPr rtlCol="0"/>
          <a:lstStyle/>
          <a:p>
            <a:pPr rtl="0"/>
            <a:r>
              <a:rPr lang="pt-br"/>
              <a:t>Exemplo de Texto de Rodapé</a:t>
            </a:r>
          </a:p>
        </p:txBody>
      </p:sp>
      <p:sp>
        <p:nvSpPr>
          <p:cNvPr id="4" name="Espaço Reservado para Data 3">
            <a:extLst>
              <a:ext uri="{FF2B5EF4-FFF2-40B4-BE49-F238E27FC236}">
                <a16:creationId xmlns:a16="http://schemas.microsoft.com/office/drawing/2014/main" id="{15305F20-8340-4F06-2EA5-4D05FFED4587}"/>
              </a:ext>
            </a:extLst>
          </p:cNvPr>
          <p:cNvSpPr>
            <a:spLocks noGrp="1"/>
          </p:cNvSpPr>
          <p:nvPr>
            <p:ph type="dt" sz="half" idx="15"/>
          </p:nvPr>
        </p:nvSpPr>
        <p:spPr>
          <a:xfrm>
            <a:off x="10058401" y="6400800"/>
            <a:ext cx="990598" cy="457200"/>
          </a:xfrm>
        </p:spPr>
        <p:txBody>
          <a:bodyPr rtlCol="0"/>
          <a:lstStyle/>
          <a:p>
            <a:pPr rtl="0"/>
            <a:r>
              <a:rPr lang="en-US"/>
              <a:t>30/10/2025</a:t>
            </a:r>
            <a:endParaRPr lang="en-US" dirty="0"/>
          </a:p>
        </p:txBody>
      </p:sp>
      <p:sp>
        <p:nvSpPr>
          <p:cNvPr id="10" name="Espaço Reservado para o Número do Slide 9">
            <a:extLst>
              <a:ext uri="{FF2B5EF4-FFF2-40B4-BE49-F238E27FC236}">
                <a16:creationId xmlns:a16="http://schemas.microsoft.com/office/drawing/2014/main" id="{4963CA08-6B63-DC1E-8CB3-C323C9040122}"/>
              </a:ext>
            </a:extLst>
          </p:cNvPr>
          <p:cNvSpPr>
            <a:spLocks noGrp="1"/>
          </p:cNvSpPr>
          <p:nvPr>
            <p:ph type="sldNum" sz="quarter" idx="17"/>
          </p:nvPr>
        </p:nvSpPr>
        <p:spPr>
          <a:xfrm>
            <a:off x="11049000" y="6400800"/>
            <a:ext cx="990598" cy="457200"/>
          </a:xfrm>
        </p:spPr>
        <p:txBody>
          <a:bodyPr rtlCol="0"/>
          <a:lstStyle/>
          <a:p>
            <a:pPr rtl="0"/>
            <a:fld id="{AEAA3239-9EA4-4A65-A281-97F994456D9F}" type="slidenum">
              <a:rPr lang="en-US" smtClean="0"/>
              <a:t>‹nº›</a:t>
            </a:fld>
            <a:endParaRPr lang="en-US" dirty="0"/>
          </a:p>
        </p:txBody>
      </p:sp>
      <p:cxnSp>
        <p:nvCxnSpPr>
          <p:cNvPr id="3" name="Conector Reto 2">
            <a:extLst>
              <a:ext uri="{FF2B5EF4-FFF2-40B4-BE49-F238E27FC236}">
                <a16:creationId xmlns:a16="http://schemas.microsoft.com/office/drawing/2014/main" id="{A1B0D76A-CF8F-ABF7-FD42-BC815738E31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2443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údo com Imagem 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492241" y="685800"/>
            <a:ext cx="4546423" cy="914400"/>
          </a:xfrm>
        </p:spPr>
        <p:txBody>
          <a:bodyPr rtlCol="0" anchor="t">
            <a:normAutofit/>
          </a:bodyPr>
          <a:lstStyle>
            <a:lvl1pPr>
              <a:defRPr sz="3600"/>
            </a:lvl1pPr>
          </a:lstStyle>
          <a:p>
            <a:pPr rtl="0"/>
            <a:r>
              <a:rPr lang="pt-br"/>
              <a:t>Clique para editar o estilo de título Mestre</a:t>
            </a:r>
          </a:p>
        </p:txBody>
      </p:sp>
      <p:sp>
        <p:nvSpPr>
          <p:cNvPr id="13" name="Espaço Reservado para Imagem 10">
            <a:extLst>
              <a:ext uri="{FF2B5EF4-FFF2-40B4-BE49-F238E27FC236}">
                <a16:creationId xmlns:a16="http://schemas.microsoft.com/office/drawing/2014/main" id="{373F0A7D-AD36-9BC0-CF3C-1985F174509D}"/>
              </a:ext>
            </a:extLst>
          </p:cNvPr>
          <p:cNvSpPr>
            <a:spLocks noGrp="1"/>
          </p:cNvSpPr>
          <p:nvPr>
            <p:ph type="pic" sz="quarter" idx="15" hasCustomPrompt="1"/>
          </p:nvPr>
        </p:nvSpPr>
        <p:spPr>
          <a:xfrm>
            <a:off x="1153336" y="685800"/>
            <a:ext cx="463722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rtlCol="0"/>
          <a:lstStyle>
            <a:lvl1pPr marL="0" indent="0">
              <a:buNone/>
              <a:defRPr/>
            </a:lvl1pPr>
          </a:lstStyle>
          <a:p>
            <a:pPr rtl="0"/>
            <a:r>
              <a:rPr lang="pt-br"/>
              <a:t>   </a:t>
            </a:r>
          </a:p>
        </p:txBody>
      </p:sp>
      <p:sp>
        <p:nvSpPr>
          <p:cNvPr id="8" name="Espaço Reservado para Conteúdo 7">
            <a:extLst>
              <a:ext uri="{FF2B5EF4-FFF2-40B4-BE49-F238E27FC236}">
                <a16:creationId xmlns:a16="http://schemas.microsoft.com/office/drawing/2014/main" id="{7FF0220E-48F8-B4D9-19DE-7B457C3C221C}"/>
              </a:ext>
            </a:extLst>
          </p:cNvPr>
          <p:cNvSpPr>
            <a:spLocks noGrp="1"/>
          </p:cNvSpPr>
          <p:nvPr>
            <p:ph sz="quarter" idx="14"/>
          </p:nvPr>
        </p:nvSpPr>
        <p:spPr>
          <a:xfrm>
            <a:off x="6492241" y="1828300"/>
            <a:ext cx="4556759" cy="4115300"/>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a:xfrm>
            <a:off x="152401" y="6404316"/>
            <a:ext cx="5943600" cy="453684"/>
          </a:xfrm>
        </p:spPr>
        <p:txBody>
          <a:bodyPr rtlCol="0"/>
          <a:lstStyle/>
          <a:p>
            <a:pPr rtl="0"/>
            <a:r>
              <a:rPr lang="pt-br"/>
              <a:t>Exemplo de Texto de Rodapé</a:t>
            </a:r>
          </a:p>
        </p:txBody>
      </p:sp>
      <p:sp>
        <p:nvSpPr>
          <p:cNvPr id="5" name="Espaço Reservado para Data 4">
            <a:extLst>
              <a:ext uri="{FF2B5EF4-FFF2-40B4-BE49-F238E27FC236}">
                <a16:creationId xmlns:a16="http://schemas.microsoft.com/office/drawing/2014/main" id="{897D0B7E-1A60-DA52-6965-92412B1C2F9F}"/>
              </a:ext>
            </a:extLst>
          </p:cNvPr>
          <p:cNvSpPr>
            <a:spLocks noGrp="1"/>
          </p:cNvSpPr>
          <p:nvPr>
            <p:ph type="dt" sz="half" idx="10"/>
          </p:nvPr>
        </p:nvSpPr>
        <p:spPr>
          <a:xfrm>
            <a:off x="10058400" y="6404316"/>
            <a:ext cx="990600" cy="453684"/>
          </a:xfrm>
        </p:spPr>
        <p:txBody>
          <a:bodyPr rtlCol="0"/>
          <a:lstStyle>
            <a:lvl1pPr>
              <a:defRPr>
                <a:solidFill>
                  <a:schemeClr val="tx1"/>
                </a:solidFill>
                <a:effectLst/>
              </a:defRPr>
            </a:lvl1pPr>
          </a:lstStyle>
          <a:p>
            <a:pPr rtl="0"/>
            <a:r>
              <a:rPr lang="en-US"/>
              <a:t>30/10/2025</a:t>
            </a:r>
            <a:endParaRPr lang="en-US" dirty="0"/>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4316"/>
            <a:ext cx="990600" cy="453684"/>
          </a:xfrm>
        </p:spPr>
        <p:txBody>
          <a:bodyPr rtlCol="0"/>
          <a:lstStyle/>
          <a:p>
            <a:pPr rtl="0"/>
            <a:fld id="{AEAA3239-9EA4-4A65-A281-97F994456D9F}" type="slidenum">
              <a:rPr lang="en-US" smtClean="0"/>
              <a:t>‹nº›</a:t>
            </a:fld>
            <a:endParaRPr lang="en-US" dirty="0"/>
          </a:p>
        </p:txBody>
      </p:sp>
      <p:cxnSp>
        <p:nvCxnSpPr>
          <p:cNvPr id="3" name="Conector Reto 2">
            <a:extLst>
              <a:ext uri="{FF2B5EF4-FFF2-40B4-BE49-F238E27FC236}">
                <a16:creationId xmlns:a16="http://schemas.microsoft.com/office/drawing/2014/main" id="{520D0403-0661-B304-FC30-17B8CEC938C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0405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údo com Imagem 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1164740" y="685800"/>
            <a:ext cx="4513154" cy="914400"/>
          </a:xfrm>
        </p:spPr>
        <p:txBody>
          <a:bodyPr rtlCol="0" anchor="t">
            <a:normAutofit/>
          </a:bodyPr>
          <a:lstStyle>
            <a:lvl1pPr>
              <a:defRPr sz="3600"/>
            </a:lvl1pPr>
          </a:lstStyle>
          <a:p>
            <a:pPr rtl="0"/>
            <a:r>
              <a:rPr lang="pt-br"/>
              <a:t>Clique para editar o estilo de título Mestre</a:t>
            </a:r>
            <a:endParaRPr lang="en-US" dirty="0"/>
          </a:p>
        </p:txBody>
      </p:sp>
      <p:sp>
        <p:nvSpPr>
          <p:cNvPr id="16" name="Espaço Reservado para Conteúdo 7">
            <a:extLst>
              <a:ext uri="{FF2B5EF4-FFF2-40B4-BE49-F238E27FC236}">
                <a16:creationId xmlns:a16="http://schemas.microsoft.com/office/drawing/2014/main" id="{08C86B72-855F-890D-47EC-5A46EA634C56}"/>
              </a:ext>
            </a:extLst>
          </p:cNvPr>
          <p:cNvSpPr>
            <a:spLocks noGrp="1"/>
          </p:cNvSpPr>
          <p:nvPr>
            <p:ph sz="quarter" idx="14"/>
          </p:nvPr>
        </p:nvSpPr>
        <p:spPr>
          <a:xfrm>
            <a:off x="1164740" y="1828300"/>
            <a:ext cx="4513154" cy="4115300"/>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18" name="Espaço Reservado para Imagem 10">
            <a:extLst>
              <a:ext uri="{FF2B5EF4-FFF2-40B4-BE49-F238E27FC236}">
                <a16:creationId xmlns:a16="http://schemas.microsoft.com/office/drawing/2014/main" id="{CBB37A90-5561-8836-19D2-B4DFB635D8F9}"/>
              </a:ext>
            </a:extLst>
          </p:cNvPr>
          <p:cNvSpPr>
            <a:spLocks noGrp="1"/>
          </p:cNvSpPr>
          <p:nvPr>
            <p:ph type="pic" sz="quarter" idx="15" hasCustomPrompt="1"/>
          </p:nvPr>
        </p:nvSpPr>
        <p:spPr>
          <a:xfrm>
            <a:off x="6389910" y="685800"/>
            <a:ext cx="463722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rtlCol="0"/>
          <a:lstStyle>
            <a:lvl1pPr marL="0" indent="0">
              <a:buNone/>
              <a:defRPr/>
            </a:lvl1pPr>
          </a:lstStyle>
          <a:p>
            <a:pPr rtl="0"/>
            <a:r>
              <a:rPr lang="pt-br"/>
              <a:t>   </a:t>
            </a:r>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a:xfrm>
            <a:off x="152401" y="6400800"/>
            <a:ext cx="5943599" cy="457200"/>
          </a:xfrm>
        </p:spPr>
        <p:txBody>
          <a:bodyPr rtlCol="0"/>
          <a:lstStyle>
            <a:lvl1pPr>
              <a:defRPr>
                <a:solidFill>
                  <a:schemeClr val="tx1"/>
                </a:solidFill>
                <a:effectLst/>
              </a:defRPr>
            </a:lvl1pPr>
          </a:lstStyle>
          <a:p>
            <a:pPr rtl="0"/>
            <a:r>
              <a:rPr lang="pt-br"/>
              <a:t>Exemplo de Texto de Rodapé</a:t>
            </a:r>
          </a:p>
        </p:txBody>
      </p:sp>
      <p:sp>
        <p:nvSpPr>
          <p:cNvPr id="5" name="Espaço Reservado para Data 4">
            <a:extLst>
              <a:ext uri="{FF2B5EF4-FFF2-40B4-BE49-F238E27FC236}">
                <a16:creationId xmlns:a16="http://schemas.microsoft.com/office/drawing/2014/main" id="{897D0B7E-1A60-DA52-6965-92412B1C2F9F}"/>
              </a:ext>
            </a:extLst>
          </p:cNvPr>
          <p:cNvSpPr>
            <a:spLocks noGrp="1"/>
          </p:cNvSpPr>
          <p:nvPr>
            <p:ph type="dt" sz="half" idx="10"/>
          </p:nvPr>
        </p:nvSpPr>
        <p:spPr>
          <a:xfrm>
            <a:off x="10036535" y="6400800"/>
            <a:ext cx="990600" cy="457200"/>
          </a:xfrm>
        </p:spPr>
        <p:txBody>
          <a:bodyPr rtlCol="0"/>
          <a:lstStyle/>
          <a:p>
            <a:pPr rtl="0"/>
            <a:r>
              <a:rPr lang="en-US"/>
              <a:t>30/10/2025</a:t>
            </a:r>
            <a:endParaRPr lang="en-US" dirty="0"/>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0800"/>
            <a:ext cx="990599" cy="457200"/>
          </a:xfrm>
        </p:spPr>
        <p:txBody>
          <a:bodyPr rtlCol="0"/>
          <a:lstStyle>
            <a:lvl1pPr>
              <a:defRPr>
                <a:solidFill>
                  <a:schemeClr val="accent1"/>
                </a:solidFill>
                <a:effectLst/>
              </a:defRPr>
            </a:lvl1pPr>
          </a:lstStyle>
          <a:p>
            <a:pPr rtl="0"/>
            <a:fld id="{AEAA3239-9EA4-4A65-A281-97F994456D9F}" type="slidenum">
              <a:rPr lang="en-US" smtClean="0"/>
              <a:pPr rtl="0"/>
              <a:t>‹nº›</a:t>
            </a:fld>
            <a:endParaRPr lang="en-US" dirty="0"/>
          </a:p>
        </p:txBody>
      </p:sp>
      <p:cxnSp>
        <p:nvCxnSpPr>
          <p:cNvPr id="3" name="Conector Reto 2">
            <a:extLst>
              <a:ext uri="{FF2B5EF4-FFF2-40B4-BE49-F238E27FC236}">
                <a16:creationId xmlns:a16="http://schemas.microsoft.com/office/drawing/2014/main" id="{10804DAD-5BC0-9FC5-EC18-CDBE0EE36A9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5833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údo com Imagem 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1142999" y="3662043"/>
            <a:ext cx="2667001" cy="2281557"/>
          </a:xfrm>
        </p:spPr>
        <p:txBody>
          <a:bodyPr rtlCol="0" anchor="t">
            <a:normAutofit/>
          </a:bodyPr>
          <a:lstStyle>
            <a:lvl1pPr>
              <a:defRPr sz="3600"/>
            </a:lvl1pPr>
          </a:lstStyle>
          <a:p>
            <a:pPr rtl="0"/>
            <a:r>
              <a:rPr lang="pt-br"/>
              <a:t>Clique para editar o estilo de título Mestre</a:t>
            </a:r>
            <a:endParaRPr lang="en-US" dirty="0"/>
          </a:p>
        </p:txBody>
      </p:sp>
      <p:sp>
        <p:nvSpPr>
          <p:cNvPr id="11" name="Espaço Reservado para Imagem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2999" y="685800"/>
            <a:ext cx="9906001" cy="275753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rtlCol="0"/>
          <a:lstStyle>
            <a:lvl1pPr marL="0" indent="0">
              <a:buNone/>
              <a:defRPr/>
            </a:lvl1pPr>
          </a:lstStyle>
          <a:p>
            <a:pPr rtl="0"/>
            <a:r>
              <a:rPr lang="pt-br"/>
              <a:t>   </a:t>
            </a:r>
          </a:p>
        </p:txBody>
      </p:sp>
      <p:sp>
        <p:nvSpPr>
          <p:cNvPr id="8" name="Espaço Reservado para Conteúdo 7">
            <a:extLst>
              <a:ext uri="{FF2B5EF4-FFF2-40B4-BE49-F238E27FC236}">
                <a16:creationId xmlns:a16="http://schemas.microsoft.com/office/drawing/2014/main" id="{C3D15418-1E32-0501-0E66-54FC2DD08E39}"/>
              </a:ext>
            </a:extLst>
          </p:cNvPr>
          <p:cNvSpPr>
            <a:spLocks noGrp="1"/>
          </p:cNvSpPr>
          <p:nvPr>
            <p:ph sz="quarter" idx="14"/>
          </p:nvPr>
        </p:nvSpPr>
        <p:spPr>
          <a:xfrm>
            <a:off x="4024956" y="3662043"/>
            <a:ext cx="7024044" cy="2281557"/>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r>
              <a:rPr lang="pt-br"/>
              <a:t>Exemplo de Texto de Rodapé</a:t>
            </a:r>
          </a:p>
        </p:txBody>
      </p:sp>
      <p:sp>
        <p:nvSpPr>
          <p:cNvPr id="5" name="Espaço Reservado para Data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rtlCol="0"/>
          <a:lstStyle/>
          <a:p>
            <a:pPr rtl="0"/>
            <a:r>
              <a:rPr lang="en-US"/>
              <a:t>30/10/2025</a:t>
            </a:r>
            <a:endParaRPr lang="en-US" dirty="0"/>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AEAA3239-9EA4-4A65-A281-97F994456D9F}" type="slidenum">
              <a:rPr lang="en-US" smtClean="0"/>
              <a:t>‹nº›</a:t>
            </a:fld>
            <a:endParaRPr lang="en-US" dirty="0"/>
          </a:p>
        </p:txBody>
      </p:sp>
      <p:cxnSp>
        <p:nvCxnSpPr>
          <p:cNvPr id="3" name="Conector Reto 2">
            <a:extLst>
              <a:ext uri="{FF2B5EF4-FFF2-40B4-BE49-F238E27FC236}">
                <a16:creationId xmlns:a16="http://schemas.microsoft.com/office/drawing/2014/main" id="{F1B40F4D-4FD2-324C-CFF2-ADA23A35CFB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9245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údo com Imagem 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1143001" y="707477"/>
            <a:ext cx="2743106" cy="2330454"/>
          </a:xfrm>
        </p:spPr>
        <p:txBody>
          <a:bodyPr rtlCol="0" anchor="t">
            <a:normAutofit/>
          </a:bodyPr>
          <a:lstStyle>
            <a:lvl1pPr>
              <a:defRPr sz="3600"/>
            </a:lvl1pPr>
          </a:lstStyle>
          <a:p>
            <a:pPr rtl="0"/>
            <a:r>
              <a:rPr lang="pt-br"/>
              <a:t>Clique para editar o estilo de título Mestre</a:t>
            </a:r>
            <a:endParaRPr lang="en-US" dirty="0"/>
          </a:p>
        </p:txBody>
      </p:sp>
      <p:sp>
        <p:nvSpPr>
          <p:cNvPr id="8" name="Espaço Reservado para Conteúdo 7">
            <a:extLst>
              <a:ext uri="{FF2B5EF4-FFF2-40B4-BE49-F238E27FC236}">
                <a16:creationId xmlns:a16="http://schemas.microsoft.com/office/drawing/2014/main" id="{C3D15418-1E32-0501-0E66-54FC2DD08E39}"/>
              </a:ext>
            </a:extLst>
          </p:cNvPr>
          <p:cNvSpPr>
            <a:spLocks noGrp="1"/>
          </p:cNvSpPr>
          <p:nvPr>
            <p:ph sz="quarter" idx="14"/>
          </p:nvPr>
        </p:nvSpPr>
        <p:spPr>
          <a:xfrm>
            <a:off x="4101063" y="707476"/>
            <a:ext cx="6947938" cy="2685824"/>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Imagem 3">
            <a:extLst>
              <a:ext uri="{FF2B5EF4-FFF2-40B4-BE49-F238E27FC236}">
                <a16:creationId xmlns:a16="http://schemas.microsoft.com/office/drawing/2014/main" id="{EDB92F6E-55FC-C88B-734D-26D3B9923E69}"/>
              </a:ext>
            </a:extLst>
          </p:cNvPr>
          <p:cNvSpPr>
            <a:spLocks noGrp="1"/>
          </p:cNvSpPr>
          <p:nvPr>
            <p:ph type="pic" sz="quarter" idx="13" hasCustomPrompt="1"/>
          </p:nvPr>
        </p:nvSpPr>
        <p:spPr>
          <a:xfrm>
            <a:off x="1142999" y="3607498"/>
            <a:ext cx="9906001" cy="233045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rtlCol="0">
            <a:noAutofit/>
          </a:bodyPr>
          <a:lstStyle>
            <a:lvl1pPr marL="0" indent="0">
              <a:buNone/>
              <a:defRPr/>
            </a:lvl1pPr>
          </a:lstStyle>
          <a:p>
            <a:pPr rtl="0"/>
            <a:r>
              <a:rPr lang="pt-br"/>
              <a:t>   </a:t>
            </a:r>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a:xfrm>
            <a:off x="152400" y="6400800"/>
            <a:ext cx="5943600" cy="457200"/>
          </a:xfrm>
        </p:spPr>
        <p:txBody>
          <a:bodyPr rtlCol="0"/>
          <a:lstStyle/>
          <a:p>
            <a:pPr rtl="0"/>
            <a:r>
              <a:rPr lang="pt-br"/>
              <a:t>Exemplo de Texto de Rodapé</a:t>
            </a:r>
          </a:p>
        </p:txBody>
      </p:sp>
      <p:sp>
        <p:nvSpPr>
          <p:cNvPr id="5" name="Espaço Reservado para Data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600" cy="457200"/>
          </a:xfrm>
        </p:spPr>
        <p:txBody>
          <a:bodyPr rtlCol="0"/>
          <a:lstStyle/>
          <a:p>
            <a:pPr rtl="0"/>
            <a:r>
              <a:rPr lang="en-US"/>
              <a:t>30/10/2025</a:t>
            </a:r>
            <a:endParaRPr lang="en-US" dirty="0"/>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0800"/>
            <a:ext cx="990599" cy="457200"/>
          </a:xfrm>
        </p:spPr>
        <p:txBody>
          <a:bodyPr rtlCol="0"/>
          <a:lstStyle/>
          <a:p>
            <a:pPr rtl="0"/>
            <a:fld id="{AEAA3239-9EA4-4A65-A281-97F994456D9F}" type="slidenum">
              <a:rPr lang="en-US" smtClean="0"/>
              <a:t>‹nº›</a:t>
            </a:fld>
            <a:endParaRPr lang="en-US" dirty="0"/>
          </a:p>
        </p:txBody>
      </p:sp>
      <p:cxnSp>
        <p:nvCxnSpPr>
          <p:cNvPr id="3" name="Conector Reto 2">
            <a:extLst>
              <a:ext uri="{FF2B5EF4-FFF2-40B4-BE49-F238E27FC236}">
                <a16:creationId xmlns:a16="http://schemas.microsoft.com/office/drawing/2014/main" id="{0F6F4162-8B6A-031F-A186-63503EB5CF2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39608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údo com Imagem 1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1142999" y="685801"/>
            <a:ext cx="2667001" cy="5257800"/>
          </a:xfrm>
        </p:spPr>
        <p:txBody>
          <a:bodyPr rtlCol="0" anchor="ctr">
            <a:normAutofit/>
          </a:bodyPr>
          <a:lstStyle>
            <a:lvl1pPr>
              <a:defRPr sz="3600"/>
            </a:lvl1pPr>
          </a:lstStyle>
          <a:p>
            <a:pPr rtl="0"/>
            <a:r>
              <a:rPr lang="pt-br"/>
              <a:t>Clique para editar o estilo de título Mestre</a:t>
            </a:r>
            <a:endParaRPr lang="en-US" dirty="0"/>
          </a:p>
        </p:txBody>
      </p:sp>
      <p:sp>
        <p:nvSpPr>
          <p:cNvPr id="11" name="Espaço Reservado para Imagem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4024956" y="685800"/>
            <a:ext cx="7024044" cy="275753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rtlCol="0"/>
          <a:lstStyle>
            <a:lvl1pPr marL="0" indent="0">
              <a:buNone/>
              <a:defRPr/>
            </a:lvl1pPr>
          </a:lstStyle>
          <a:p>
            <a:pPr rtl="0"/>
            <a:r>
              <a:rPr lang="pt-br"/>
              <a:t>   </a:t>
            </a:r>
          </a:p>
        </p:txBody>
      </p:sp>
      <p:sp>
        <p:nvSpPr>
          <p:cNvPr id="8" name="Espaço Reservado para Conteúdo 7">
            <a:extLst>
              <a:ext uri="{FF2B5EF4-FFF2-40B4-BE49-F238E27FC236}">
                <a16:creationId xmlns:a16="http://schemas.microsoft.com/office/drawing/2014/main" id="{C3D15418-1E32-0501-0E66-54FC2DD08E39}"/>
              </a:ext>
            </a:extLst>
          </p:cNvPr>
          <p:cNvSpPr>
            <a:spLocks noGrp="1"/>
          </p:cNvSpPr>
          <p:nvPr>
            <p:ph sz="quarter" idx="14"/>
          </p:nvPr>
        </p:nvSpPr>
        <p:spPr>
          <a:xfrm>
            <a:off x="4024956" y="3662043"/>
            <a:ext cx="7024044" cy="2281557"/>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r>
              <a:rPr lang="pt-br"/>
              <a:t>Exemplo de Texto de Rodapé</a:t>
            </a:r>
          </a:p>
        </p:txBody>
      </p:sp>
      <p:sp>
        <p:nvSpPr>
          <p:cNvPr id="5" name="Espaço Reservado para Data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rtlCol="0"/>
          <a:lstStyle/>
          <a:p>
            <a:pPr rtl="0"/>
            <a:r>
              <a:rPr lang="en-US"/>
              <a:t>30/10/2025</a:t>
            </a:r>
            <a:endParaRPr lang="en-US" dirty="0"/>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AEAA3239-9EA4-4A65-A281-97F994456D9F}" type="slidenum">
              <a:rPr lang="en-US" smtClean="0"/>
              <a:t>‹nº›</a:t>
            </a:fld>
            <a:endParaRPr lang="en-US" dirty="0"/>
          </a:p>
        </p:txBody>
      </p:sp>
      <p:cxnSp>
        <p:nvCxnSpPr>
          <p:cNvPr id="3" name="Conector Reto 2">
            <a:extLst>
              <a:ext uri="{FF2B5EF4-FFF2-40B4-BE49-F238E27FC236}">
                <a16:creationId xmlns:a16="http://schemas.microsoft.com/office/drawing/2014/main" id="{D12BAF7E-DB4B-FC77-1D4B-2907E790CFE1}"/>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1844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údo com Imagem 1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5304553" y="702859"/>
            <a:ext cx="5744447" cy="909869"/>
          </a:xfrm>
        </p:spPr>
        <p:txBody>
          <a:bodyPr rtlCol="0" anchor="t"/>
          <a:lstStyle/>
          <a:p>
            <a:pPr rtl="0"/>
            <a:r>
              <a:rPr lang="pt-br"/>
              <a:t>Clique para editar o estilo de título Mestre</a:t>
            </a:r>
            <a:endParaRPr lang="en-US" dirty="0"/>
          </a:p>
        </p:txBody>
      </p:sp>
      <p:sp>
        <p:nvSpPr>
          <p:cNvPr id="14" name="Espaço Reservado para Imagem 13">
            <a:extLst>
              <a:ext uri="{FF2B5EF4-FFF2-40B4-BE49-F238E27FC236}">
                <a16:creationId xmlns:a16="http://schemas.microsoft.com/office/drawing/2014/main" id="{0F6718FE-EF5C-5023-A98D-91BFEF2C0337}"/>
              </a:ext>
            </a:extLst>
          </p:cNvPr>
          <p:cNvSpPr>
            <a:spLocks noGrp="1"/>
          </p:cNvSpPr>
          <p:nvPr>
            <p:ph type="pic" sz="quarter" idx="13" hasCustomPrompt="1"/>
          </p:nvPr>
        </p:nvSpPr>
        <p:spPr>
          <a:xfrm>
            <a:off x="1143000" y="702859"/>
            <a:ext cx="3417453" cy="524074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rtlCol="0">
            <a:noAutofit/>
          </a:bodyPr>
          <a:lstStyle>
            <a:lvl1pPr marL="0" indent="0">
              <a:buNone/>
              <a:defRPr/>
            </a:lvl1pPr>
          </a:lstStyle>
          <a:p>
            <a:pPr rtl="0"/>
            <a:r>
              <a:rPr lang="pt-br"/>
              <a:t>   </a:t>
            </a:r>
          </a:p>
        </p:txBody>
      </p:sp>
      <p:sp>
        <p:nvSpPr>
          <p:cNvPr id="8" name="Espaço Reservado para Conteúdo 7">
            <a:extLst>
              <a:ext uri="{FF2B5EF4-FFF2-40B4-BE49-F238E27FC236}">
                <a16:creationId xmlns:a16="http://schemas.microsoft.com/office/drawing/2014/main" id="{818B74D6-CD72-B859-C229-60DB988B25E3}"/>
              </a:ext>
            </a:extLst>
          </p:cNvPr>
          <p:cNvSpPr>
            <a:spLocks noGrp="1"/>
          </p:cNvSpPr>
          <p:nvPr>
            <p:ph sz="quarter" idx="14"/>
          </p:nvPr>
        </p:nvSpPr>
        <p:spPr>
          <a:xfrm>
            <a:off x="5305739" y="1828299"/>
            <a:ext cx="5737784" cy="4115301"/>
          </a:xfrm>
        </p:spPr>
        <p:txBody>
          <a:bodyPr rtlCol="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9" name="Espaço Reservado para Rodapé 8">
            <a:extLst>
              <a:ext uri="{FF2B5EF4-FFF2-40B4-BE49-F238E27FC236}">
                <a16:creationId xmlns:a16="http://schemas.microsoft.com/office/drawing/2014/main" id="{C65BFCB1-FAA8-D03A-3B62-DCB2CF1CA112}"/>
              </a:ext>
            </a:extLst>
          </p:cNvPr>
          <p:cNvSpPr>
            <a:spLocks noGrp="1"/>
          </p:cNvSpPr>
          <p:nvPr>
            <p:ph type="ftr" sz="quarter" idx="16"/>
          </p:nvPr>
        </p:nvSpPr>
        <p:spPr>
          <a:xfrm>
            <a:off x="152401" y="6400800"/>
            <a:ext cx="5943600" cy="457200"/>
          </a:xfrm>
        </p:spPr>
        <p:txBody>
          <a:bodyPr rtlCol="0"/>
          <a:lstStyle/>
          <a:p>
            <a:pPr rtl="0"/>
            <a:r>
              <a:rPr lang="pt-br"/>
              <a:t>Exemplo de Texto de Rodapé</a:t>
            </a:r>
          </a:p>
        </p:txBody>
      </p:sp>
      <p:sp>
        <p:nvSpPr>
          <p:cNvPr id="4" name="Espaço Reservado para Data 3">
            <a:extLst>
              <a:ext uri="{FF2B5EF4-FFF2-40B4-BE49-F238E27FC236}">
                <a16:creationId xmlns:a16="http://schemas.microsoft.com/office/drawing/2014/main" id="{1E742B5C-5438-96A4-4A2A-AE939906F8A4}"/>
              </a:ext>
            </a:extLst>
          </p:cNvPr>
          <p:cNvSpPr>
            <a:spLocks noGrp="1"/>
          </p:cNvSpPr>
          <p:nvPr>
            <p:ph type="dt" sz="half" idx="15"/>
          </p:nvPr>
        </p:nvSpPr>
        <p:spPr>
          <a:xfrm>
            <a:off x="10052921" y="6400800"/>
            <a:ext cx="990601" cy="457200"/>
          </a:xfrm>
        </p:spPr>
        <p:txBody>
          <a:bodyPr rtlCol="0"/>
          <a:lstStyle/>
          <a:p>
            <a:pPr rtl="0"/>
            <a:r>
              <a:rPr lang="en-US"/>
              <a:t>30/10/2025</a:t>
            </a:r>
            <a:endParaRPr lang="en-US" dirty="0"/>
          </a:p>
        </p:txBody>
      </p:sp>
      <p:sp>
        <p:nvSpPr>
          <p:cNvPr id="10" name="Espaço Reservado para o Número do Slide 9">
            <a:extLst>
              <a:ext uri="{FF2B5EF4-FFF2-40B4-BE49-F238E27FC236}">
                <a16:creationId xmlns:a16="http://schemas.microsoft.com/office/drawing/2014/main" id="{0A608994-46CD-AAE0-DCC4-A59D26254D84}"/>
              </a:ext>
            </a:extLst>
          </p:cNvPr>
          <p:cNvSpPr>
            <a:spLocks noGrp="1"/>
          </p:cNvSpPr>
          <p:nvPr>
            <p:ph type="sldNum" sz="quarter" idx="17"/>
          </p:nvPr>
        </p:nvSpPr>
        <p:spPr>
          <a:xfrm>
            <a:off x="11049000" y="6400800"/>
            <a:ext cx="990600" cy="457200"/>
          </a:xfrm>
        </p:spPr>
        <p:txBody>
          <a:bodyPr rtlCol="0"/>
          <a:lstStyle/>
          <a:p>
            <a:pPr rtl="0"/>
            <a:fld id="{AEAA3239-9EA4-4A65-A281-97F994456D9F}" type="slidenum">
              <a:rPr lang="en-US" smtClean="0"/>
              <a:t>‹nº›</a:t>
            </a:fld>
            <a:endParaRPr lang="en-US" dirty="0"/>
          </a:p>
        </p:txBody>
      </p:sp>
      <p:cxnSp>
        <p:nvCxnSpPr>
          <p:cNvPr id="3" name="Conector Reto 2">
            <a:extLst>
              <a:ext uri="{FF2B5EF4-FFF2-40B4-BE49-F238E27FC236}">
                <a16:creationId xmlns:a16="http://schemas.microsoft.com/office/drawing/2014/main" id="{0234F062-E526-E361-D4BD-72E769199F9A}"/>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5289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ítulo com Imagem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1143001" y="2327554"/>
            <a:ext cx="3914086" cy="3656368"/>
          </a:xfrm>
        </p:spPr>
        <p:txBody>
          <a:bodyPr vert="horz" lIns="91440" tIns="45720" rIns="91440" bIns="45720" rtlCol="0" anchor="t">
            <a:normAutofit/>
          </a:bodyPr>
          <a:lstStyle>
            <a:lvl1pPr>
              <a:defRPr lang="en-US" sz="4800" dirty="0"/>
            </a:lvl1pPr>
          </a:lstStyle>
          <a:p>
            <a:pPr lvl="0" rtl="0"/>
            <a:r>
              <a:rPr lang="pt-br"/>
              <a:t>Clique para editar o estilo de título Mestre</a:t>
            </a:r>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1164817" y="685799"/>
            <a:ext cx="3174160" cy="1458873"/>
          </a:xfrm>
        </p:spPr>
        <p:txBody>
          <a:bodyPr vert="horz" lIns="91440" tIns="45720" rIns="91440" bIns="45720" rtlCol="0" anchor="b">
            <a:normAutofit/>
          </a:bodyPr>
          <a:lstStyle>
            <a:lvl1pPr marL="0" indent="0">
              <a:spcBef>
                <a:spcPts val="0"/>
              </a:spcBef>
              <a:buNone/>
              <a:defRPr lang="en-US" sz="2000" b="1" i="0" dirty="0">
                <a:solidFill>
                  <a:schemeClr val="accent1"/>
                </a:solidFill>
                <a:latin typeface="+mn-lt"/>
              </a:defRPr>
            </a:lvl1pPr>
          </a:lstStyle>
          <a:p>
            <a:pPr lvl="0" rtl="0"/>
            <a:r>
              <a:rPr lang="pt-br"/>
              <a:t>Clique para editar o estilo de subtítulo Mestre</a:t>
            </a:r>
            <a:endParaRPr lang="en-US" dirty="0"/>
          </a:p>
        </p:txBody>
      </p:sp>
      <p:sp>
        <p:nvSpPr>
          <p:cNvPr id="11" name="Espaço Reservado para Imagem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5769104" y="685800"/>
            <a:ext cx="5258080"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rtlCol="0"/>
          <a:lstStyle>
            <a:lvl1pPr marL="0" indent="0">
              <a:buNone/>
              <a:defRPr/>
            </a:lvl1pPr>
          </a:lstStyle>
          <a:p>
            <a:pPr rtl="0"/>
            <a:r>
              <a:rPr lang="pt-br"/>
              <a:t>   </a:t>
            </a:r>
          </a:p>
        </p:txBody>
      </p:sp>
      <p:sp>
        <p:nvSpPr>
          <p:cNvPr id="8" name="Espaço Reservado para Rodapé 7">
            <a:extLst>
              <a:ext uri="{FF2B5EF4-FFF2-40B4-BE49-F238E27FC236}">
                <a16:creationId xmlns:a16="http://schemas.microsoft.com/office/drawing/2014/main" id="{9A6E6A4C-6C55-068A-43AA-78DB4D1D643B}"/>
              </a:ext>
            </a:extLst>
          </p:cNvPr>
          <p:cNvSpPr>
            <a:spLocks noGrp="1"/>
          </p:cNvSpPr>
          <p:nvPr>
            <p:ph type="ftr" sz="quarter" idx="15"/>
          </p:nvPr>
        </p:nvSpPr>
        <p:spPr>
          <a:xfrm>
            <a:off x="152400" y="6400800"/>
            <a:ext cx="5943600" cy="453602"/>
          </a:xfrm>
        </p:spPr>
        <p:txBody>
          <a:bodyPr rtlCol="0"/>
          <a:lstStyle/>
          <a:p>
            <a:pPr rtl="0"/>
            <a:r>
              <a:rPr lang="pt-br"/>
              <a:t>Exemplo de Texto de Rodapé</a:t>
            </a:r>
          </a:p>
        </p:txBody>
      </p:sp>
      <p:sp>
        <p:nvSpPr>
          <p:cNvPr id="7" name="Espaço Reservado para Data 6">
            <a:extLst>
              <a:ext uri="{FF2B5EF4-FFF2-40B4-BE49-F238E27FC236}">
                <a16:creationId xmlns:a16="http://schemas.microsoft.com/office/drawing/2014/main" id="{F991F941-2D53-CC10-7947-62237A245FE0}"/>
              </a:ext>
            </a:extLst>
          </p:cNvPr>
          <p:cNvSpPr>
            <a:spLocks noGrp="1"/>
          </p:cNvSpPr>
          <p:nvPr>
            <p:ph type="dt" sz="half" idx="14"/>
          </p:nvPr>
        </p:nvSpPr>
        <p:spPr>
          <a:xfrm>
            <a:off x="10058400" y="6400800"/>
            <a:ext cx="990600" cy="453602"/>
          </a:xfrm>
        </p:spPr>
        <p:txBody>
          <a:bodyPr rtlCol="0"/>
          <a:lstStyle/>
          <a:p>
            <a:pPr rtl="0"/>
            <a:r>
              <a:rPr lang="en-US"/>
              <a:t>30/10/2025</a:t>
            </a:r>
            <a:endParaRPr lang="en-US" dirty="0"/>
          </a:p>
        </p:txBody>
      </p:sp>
      <p:sp>
        <p:nvSpPr>
          <p:cNvPr id="9" name="Espaço Reservado para o Número do Slide 8">
            <a:extLst>
              <a:ext uri="{FF2B5EF4-FFF2-40B4-BE49-F238E27FC236}">
                <a16:creationId xmlns:a16="http://schemas.microsoft.com/office/drawing/2014/main" id="{C1A2CCFF-14A7-08A8-4465-732CD8928728}"/>
              </a:ext>
            </a:extLst>
          </p:cNvPr>
          <p:cNvSpPr>
            <a:spLocks noGrp="1"/>
          </p:cNvSpPr>
          <p:nvPr>
            <p:ph type="sldNum" sz="quarter" idx="16"/>
          </p:nvPr>
        </p:nvSpPr>
        <p:spPr>
          <a:xfrm>
            <a:off x="11049000" y="6400800"/>
            <a:ext cx="990600" cy="457200"/>
          </a:xfrm>
        </p:spPr>
        <p:txBody>
          <a:bodyPr rtlCol="0"/>
          <a:lstStyle/>
          <a:p>
            <a:pPr rtl="0"/>
            <a:fld id="{AEAA3239-9EA4-4A65-A281-97F994456D9F}" type="slidenum">
              <a:rPr lang="en-US" smtClean="0"/>
              <a:t>‹nº›</a:t>
            </a:fld>
            <a:endParaRPr lang="en-US" dirty="0"/>
          </a:p>
        </p:txBody>
      </p:sp>
      <p:cxnSp>
        <p:nvCxnSpPr>
          <p:cNvPr id="5" name="Conector Reto 4">
            <a:extLst>
              <a:ext uri="{FF2B5EF4-FFF2-40B4-BE49-F238E27FC236}">
                <a16:creationId xmlns:a16="http://schemas.microsoft.com/office/drawing/2014/main" id="{5014B7BE-0A4F-0031-AC74-6519ACD526D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36437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údo com Imagem 1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1143000" y="702859"/>
            <a:ext cx="5744448" cy="894860"/>
          </a:xfrm>
        </p:spPr>
        <p:txBody>
          <a:bodyPr rtlCol="0" anchor="b"/>
          <a:lstStyle/>
          <a:p>
            <a:pPr rtl="0"/>
            <a:r>
              <a:rPr lang="pt-br"/>
              <a:t>Clique para editar o estilo de título Mestre</a:t>
            </a:r>
          </a:p>
        </p:txBody>
      </p:sp>
      <p:sp>
        <p:nvSpPr>
          <p:cNvPr id="8" name="Espaço Reservado para Conteúdo 7">
            <a:extLst>
              <a:ext uri="{FF2B5EF4-FFF2-40B4-BE49-F238E27FC236}">
                <a16:creationId xmlns:a16="http://schemas.microsoft.com/office/drawing/2014/main" id="{07755DB3-9272-8E5E-039F-AC14A2C07898}"/>
              </a:ext>
            </a:extLst>
          </p:cNvPr>
          <p:cNvSpPr>
            <a:spLocks noGrp="1"/>
          </p:cNvSpPr>
          <p:nvPr>
            <p:ph sz="quarter" idx="14"/>
          </p:nvPr>
        </p:nvSpPr>
        <p:spPr>
          <a:xfrm>
            <a:off x="1143000" y="1843924"/>
            <a:ext cx="5744447" cy="4099676"/>
          </a:xfrm>
        </p:spPr>
        <p:txBody>
          <a:bodyPr rtlCol="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3" name="Espaço Reservado para Imagem 13">
            <a:extLst>
              <a:ext uri="{FF2B5EF4-FFF2-40B4-BE49-F238E27FC236}">
                <a16:creationId xmlns:a16="http://schemas.microsoft.com/office/drawing/2014/main" id="{D5B6C620-74FA-0279-5BC5-97091F2D268B}"/>
              </a:ext>
            </a:extLst>
          </p:cNvPr>
          <p:cNvSpPr>
            <a:spLocks noGrp="1"/>
          </p:cNvSpPr>
          <p:nvPr>
            <p:ph type="pic" sz="quarter" idx="13" hasCustomPrompt="1"/>
          </p:nvPr>
        </p:nvSpPr>
        <p:spPr>
          <a:xfrm>
            <a:off x="7631547" y="702859"/>
            <a:ext cx="3417453" cy="524074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rtlCol="0">
            <a:noAutofit/>
          </a:bodyPr>
          <a:lstStyle>
            <a:lvl1pPr marL="0" indent="0">
              <a:buNone/>
              <a:defRPr/>
            </a:lvl1pPr>
          </a:lstStyle>
          <a:p>
            <a:pPr rtl="0"/>
            <a:r>
              <a:rPr lang="pt-br"/>
              <a:t>   </a:t>
            </a:r>
          </a:p>
        </p:txBody>
      </p:sp>
      <p:sp>
        <p:nvSpPr>
          <p:cNvPr id="10" name="Espaço Reservado para Rodapé 9">
            <a:extLst>
              <a:ext uri="{FF2B5EF4-FFF2-40B4-BE49-F238E27FC236}">
                <a16:creationId xmlns:a16="http://schemas.microsoft.com/office/drawing/2014/main" id="{4515DEC4-C967-ABFB-73CF-0A90335332A4}"/>
              </a:ext>
            </a:extLst>
          </p:cNvPr>
          <p:cNvSpPr>
            <a:spLocks noGrp="1"/>
          </p:cNvSpPr>
          <p:nvPr>
            <p:ph type="ftr" sz="quarter" idx="16"/>
          </p:nvPr>
        </p:nvSpPr>
        <p:spPr>
          <a:xfrm>
            <a:off x="152400" y="6400800"/>
            <a:ext cx="5943600" cy="457200"/>
          </a:xfrm>
        </p:spPr>
        <p:txBody>
          <a:bodyPr rtlCol="0"/>
          <a:lstStyle/>
          <a:p>
            <a:pPr rtl="0"/>
            <a:r>
              <a:rPr lang="pt-br"/>
              <a:t>Modelo de Texto do Rodapé</a:t>
            </a:r>
          </a:p>
        </p:txBody>
      </p:sp>
      <p:sp>
        <p:nvSpPr>
          <p:cNvPr id="9" name="Espaço Reservado para Data 8">
            <a:extLst>
              <a:ext uri="{FF2B5EF4-FFF2-40B4-BE49-F238E27FC236}">
                <a16:creationId xmlns:a16="http://schemas.microsoft.com/office/drawing/2014/main" id="{81177663-FC76-DF36-EEB7-5BE4C6C82F3A}"/>
              </a:ext>
            </a:extLst>
          </p:cNvPr>
          <p:cNvSpPr>
            <a:spLocks noGrp="1"/>
          </p:cNvSpPr>
          <p:nvPr>
            <p:ph type="dt" sz="half" idx="15"/>
          </p:nvPr>
        </p:nvSpPr>
        <p:spPr>
          <a:xfrm>
            <a:off x="10058399" y="6400800"/>
            <a:ext cx="990600" cy="457200"/>
          </a:xfrm>
        </p:spPr>
        <p:txBody>
          <a:bodyPr rtlCol="0"/>
          <a:lstStyle/>
          <a:p>
            <a:pPr rtl="0"/>
            <a:r>
              <a:rPr lang="en-US"/>
              <a:t>30/10/2025</a:t>
            </a:r>
            <a:endParaRPr lang="en-US" dirty="0"/>
          </a:p>
        </p:txBody>
      </p:sp>
      <p:sp>
        <p:nvSpPr>
          <p:cNvPr id="12" name="Espaço Reservado para o Número do Slide 11">
            <a:extLst>
              <a:ext uri="{FF2B5EF4-FFF2-40B4-BE49-F238E27FC236}">
                <a16:creationId xmlns:a16="http://schemas.microsoft.com/office/drawing/2014/main" id="{A5A5085F-BE80-B110-AA1F-9DD0919E27D7}"/>
              </a:ext>
            </a:extLst>
          </p:cNvPr>
          <p:cNvSpPr>
            <a:spLocks noGrp="1"/>
          </p:cNvSpPr>
          <p:nvPr>
            <p:ph type="sldNum" sz="quarter" idx="17"/>
          </p:nvPr>
        </p:nvSpPr>
        <p:spPr>
          <a:xfrm>
            <a:off x="11049000" y="6400800"/>
            <a:ext cx="990600" cy="457200"/>
          </a:xfrm>
        </p:spPr>
        <p:txBody>
          <a:bodyPr rtlCol="0"/>
          <a:lstStyle/>
          <a:p>
            <a:pPr rtl="0"/>
            <a:fld id="{AEAA3239-9EA4-4A65-A281-97F994456D9F}" type="slidenum">
              <a:rPr lang="en-US" smtClean="0"/>
              <a:t>‹nº›</a:t>
            </a:fld>
            <a:endParaRPr lang="en-US" dirty="0"/>
          </a:p>
        </p:txBody>
      </p:sp>
      <p:cxnSp>
        <p:nvCxnSpPr>
          <p:cNvPr id="4" name="Conector Reto 3">
            <a:extLst>
              <a:ext uri="{FF2B5EF4-FFF2-40B4-BE49-F238E27FC236}">
                <a16:creationId xmlns:a16="http://schemas.microsoft.com/office/drawing/2014/main" id="{7CD60DA1-4793-4BB1-35F1-0A144685020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9460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údo com Imagem 13">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1143001" y="685799"/>
            <a:ext cx="9905999" cy="948457"/>
          </a:xfrm>
        </p:spPr>
        <p:txBody>
          <a:bodyPr rtlCol="0" anchor="t"/>
          <a:lstStyle/>
          <a:p>
            <a:pPr rtl="0"/>
            <a:r>
              <a:rPr lang="pt-br"/>
              <a:t>Clique para editar o estilo de título Mestre</a:t>
            </a:r>
            <a:endParaRPr lang="en-US" dirty="0"/>
          </a:p>
        </p:txBody>
      </p:sp>
      <p:sp>
        <p:nvSpPr>
          <p:cNvPr id="8" name="Espaço Reservado para Conteúdo 7">
            <a:extLst>
              <a:ext uri="{FF2B5EF4-FFF2-40B4-BE49-F238E27FC236}">
                <a16:creationId xmlns:a16="http://schemas.microsoft.com/office/drawing/2014/main" id="{07755DB3-9272-8E5E-039F-AC14A2C07898}"/>
              </a:ext>
            </a:extLst>
          </p:cNvPr>
          <p:cNvSpPr>
            <a:spLocks noGrp="1"/>
          </p:cNvSpPr>
          <p:nvPr>
            <p:ph sz="quarter" idx="14"/>
          </p:nvPr>
        </p:nvSpPr>
        <p:spPr>
          <a:xfrm>
            <a:off x="1170936" y="1849212"/>
            <a:ext cx="4569056" cy="4094387"/>
          </a:xfrm>
        </p:spPr>
        <p:txBody>
          <a:bodyPr rtlCol="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12" name="Espaço Reservado para Imagem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6452008" y="1849212"/>
            <a:ext cx="4596992" cy="4094388"/>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vert="horz" wrap="square" lIns="91440" tIns="45720" rIns="91440" bIns="45720" rtlCol="0">
            <a:noAutofit/>
          </a:bodyPr>
          <a:lstStyle>
            <a:lvl1pPr>
              <a:defRPr lang="en-US" dirty="0"/>
            </a:lvl1pPr>
          </a:lstStyle>
          <a:p>
            <a:pPr marL="0" lvl="0" indent="0" rtl="0">
              <a:buNone/>
            </a:pPr>
            <a:r>
              <a:rPr lang="pt-br"/>
              <a:t>   </a:t>
            </a:r>
          </a:p>
        </p:txBody>
      </p:sp>
      <p:sp>
        <p:nvSpPr>
          <p:cNvPr id="9" name="Espaço Reservado para Rodapé 8">
            <a:extLst>
              <a:ext uri="{FF2B5EF4-FFF2-40B4-BE49-F238E27FC236}">
                <a16:creationId xmlns:a16="http://schemas.microsoft.com/office/drawing/2014/main" id="{820916D3-99FA-E971-607F-14E290E58854}"/>
              </a:ext>
            </a:extLst>
          </p:cNvPr>
          <p:cNvSpPr>
            <a:spLocks noGrp="1"/>
          </p:cNvSpPr>
          <p:nvPr>
            <p:ph type="ftr" sz="quarter" idx="16"/>
          </p:nvPr>
        </p:nvSpPr>
        <p:spPr>
          <a:xfrm>
            <a:off x="152401" y="6400800"/>
            <a:ext cx="5943599" cy="457200"/>
          </a:xfrm>
        </p:spPr>
        <p:txBody>
          <a:bodyPr rtlCol="0"/>
          <a:lstStyle/>
          <a:p>
            <a:pPr rtl="0"/>
            <a:r>
              <a:rPr lang="pt-br"/>
              <a:t>Exemplo de Texto de Rodapé</a:t>
            </a:r>
          </a:p>
        </p:txBody>
      </p:sp>
      <p:sp>
        <p:nvSpPr>
          <p:cNvPr id="4" name="Espaço Reservado para Data 3">
            <a:extLst>
              <a:ext uri="{FF2B5EF4-FFF2-40B4-BE49-F238E27FC236}">
                <a16:creationId xmlns:a16="http://schemas.microsoft.com/office/drawing/2014/main" id="{9F3CAD5B-18BB-E21E-3A4C-7BAACB8519A4}"/>
              </a:ext>
            </a:extLst>
          </p:cNvPr>
          <p:cNvSpPr>
            <a:spLocks noGrp="1"/>
          </p:cNvSpPr>
          <p:nvPr>
            <p:ph type="dt" sz="half" idx="15"/>
          </p:nvPr>
        </p:nvSpPr>
        <p:spPr>
          <a:xfrm>
            <a:off x="10058401" y="6400800"/>
            <a:ext cx="990599" cy="457200"/>
          </a:xfrm>
        </p:spPr>
        <p:txBody>
          <a:bodyPr rtlCol="0"/>
          <a:lstStyle/>
          <a:p>
            <a:pPr rtl="0"/>
            <a:r>
              <a:rPr lang="en-US"/>
              <a:t>30/10/2025</a:t>
            </a:r>
            <a:endParaRPr lang="en-US" dirty="0"/>
          </a:p>
        </p:txBody>
      </p:sp>
      <p:sp>
        <p:nvSpPr>
          <p:cNvPr id="10" name="Espaço Reservado para o Número do Slide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599" cy="457200"/>
          </a:xfrm>
        </p:spPr>
        <p:txBody>
          <a:bodyPr rtlCol="0"/>
          <a:lstStyle/>
          <a:p>
            <a:pPr rtl="0"/>
            <a:fld id="{AEAA3239-9EA4-4A65-A281-97F994456D9F}" type="slidenum">
              <a:rPr lang="en-US" smtClean="0"/>
              <a:t>‹nº›</a:t>
            </a:fld>
            <a:endParaRPr lang="en-US" dirty="0"/>
          </a:p>
        </p:txBody>
      </p:sp>
      <p:cxnSp>
        <p:nvCxnSpPr>
          <p:cNvPr id="3" name="Conector Reto 2">
            <a:extLst>
              <a:ext uri="{FF2B5EF4-FFF2-40B4-BE49-F238E27FC236}">
                <a16:creationId xmlns:a16="http://schemas.microsoft.com/office/drawing/2014/main" id="{9177AF9D-3C1B-C06E-8ED0-0E93CB299E0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5586823"/>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údo com Imagem 1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1143000" y="685800"/>
            <a:ext cx="9906000" cy="948458"/>
          </a:xfrm>
        </p:spPr>
        <p:txBody>
          <a:bodyPr rtlCol="0" anchor="t"/>
          <a:lstStyle/>
          <a:p>
            <a:pPr rtl="0"/>
            <a:r>
              <a:rPr lang="pt-br"/>
              <a:t>Clique para editar o estilo de título Mestre</a:t>
            </a:r>
            <a:endParaRPr lang="en-US" dirty="0"/>
          </a:p>
        </p:txBody>
      </p:sp>
      <p:sp>
        <p:nvSpPr>
          <p:cNvPr id="8" name="Espaço Reservado para Conteúdo 7">
            <a:extLst>
              <a:ext uri="{FF2B5EF4-FFF2-40B4-BE49-F238E27FC236}">
                <a16:creationId xmlns:a16="http://schemas.microsoft.com/office/drawing/2014/main" id="{07755DB3-9272-8E5E-039F-AC14A2C07898}"/>
              </a:ext>
            </a:extLst>
          </p:cNvPr>
          <p:cNvSpPr>
            <a:spLocks noGrp="1"/>
          </p:cNvSpPr>
          <p:nvPr>
            <p:ph sz="quarter" idx="14"/>
          </p:nvPr>
        </p:nvSpPr>
        <p:spPr>
          <a:xfrm>
            <a:off x="1143000" y="1849213"/>
            <a:ext cx="3886200" cy="4094387"/>
          </a:xfrm>
        </p:spPr>
        <p:txBody>
          <a:bodyPr rtlCol="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6" name="Espaço Reservado para Imagem 5">
            <a:extLst>
              <a:ext uri="{FF2B5EF4-FFF2-40B4-BE49-F238E27FC236}">
                <a16:creationId xmlns:a16="http://schemas.microsoft.com/office/drawing/2014/main" id="{71A5194B-746E-D0FD-A7D1-71D10560BCCE}"/>
              </a:ext>
            </a:extLst>
          </p:cNvPr>
          <p:cNvSpPr>
            <a:spLocks noGrp="1"/>
          </p:cNvSpPr>
          <p:nvPr>
            <p:ph type="pic" sz="quarter" idx="13" hasCustomPrompt="1"/>
          </p:nvPr>
        </p:nvSpPr>
        <p:spPr>
          <a:xfrm>
            <a:off x="5741216" y="1849213"/>
            <a:ext cx="5307785" cy="4094387"/>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vert="horz" wrap="square" lIns="91440" tIns="45720" rIns="91440" bIns="45720" rtlCol="0">
            <a:noAutofit/>
          </a:bodyPr>
          <a:lstStyle>
            <a:lvl1pPr>
              <a:defRPr lang="en-US" dirty="0"/>
            </a:lvl1pPr>
          </a:lstStyle>
          <a:p>
            <a:pPr marL="0" lvl="0" indent="0" rtl="0">
              <a:buNone/>
            </a:pPr>
            <a:r>
              <a:rPr lang="pt-br"/>
              <a:t>   </a:t>
            </a:r>
          </a:p>
        </p:txBody>
      </p:sp>
      <p:sp>
        <p:nvSpPr>
          <p:cNvPr id="9" name="Espaço Reservado para Rodapé 8">
            <a:extLst>
              <a:ext uri="{FF2B5EF4-FFF2-40B4-BE49-F238E27FC236}">
                <a16:creationId xmlns:a16="http://schemas.microsoft.com/office/drawing/2014/main" id="{820916D3-99FA-E971-607F-14E290E58854}"/>
              </a:ext>
            </a:extLst>
          </p:cNvPr>
          <p:cNvSpPr>
            <a:spLocks noGrp="1"/>
          </p:cNvSpPr>
          <p:nvPr>
            <p:ph type="ftr" sz="quarter" idx="16"/>
          </p:nvPr>
        </p:nvSpPr>
        <p:spPr>
          <a:xfrm>
            <a:off x="152400" y="6400800"/>
            <a:ext cx="5943600" cy="457200"/>
          </a:xfrm>
        </p:spPr>
        <p:txBody>
          <a:bodyPr rtlCol="0"/>
          <a:lstStyle/>
          <a:p>
            <a:pPr rtl="0"/>
            <a:r>
              <a:rPr lang="pt-br"/>
              <a:t>Exemplo de Texto de Rodapé</a:t>
            </a:r>
          </a:p>
        </p:txBody>
      </p:sp>
      <p:sp>
        <p:nvSpPr>
          <p:cNvPr id="4" name="Espaço Reservado para Data 3">
            <a:extLst>
              <a:ext uri="{FF2B5EF4-FFF2-40B4-BE49-F238E27FC236}">
                <a16:creationId xmlns:a16="http://schemas.microsoft.com/office/drawing/2014/main" id="{9F3CAD5B-18BB-E21E-3A4C-7BAACB8519A4}"/>
              </a:ext>
            </a:extLst>
          </p:cNvPr>
          <p:cNvSpPr>
            <a:spLocks noGrp="1"/>
          </p:cNvSpPr>
          <p:nvPr>
            <p:ph type="dt" sz="half" idx="15"/>
          </p:nvPr>
        </p:nvSpPr>
        <p:spPr>
          <a:xfrm>
            <a:off x="10058401" y="6400800"/>
            <a:ext cx="990599" cy="457200"/>
          </a:xfrm>
        </p:spPr>
        <p:txBody>
          <a:bodyPr rtlCol="0"/>
          <a:lstStyle/>
          <a:p>
            <a:pPr rtl="0"/>
            <a:r>
              <a:rPr lang="en-US"/>
              <a:t>30/10/2025</a:t>
            </a:r>
            <a:endParaRPr lang="en-US" dirty="0"/>
          </a:p>
        </p:txBody>
      </p:sp>
      <p:sp>
        <p:nvSpPr>
          <p:cNvPr id="10" name="Espaço Reservado para o Número do Slide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599" cy="457200"/>
          </a:xfrm>
        </p:spPr>
        <p:txBody>
          <a:bodyPr rtlCol="0"/>
          <a:lstStyle/>
          <a:p>
            <a:pPr rtl="0"/>
            <a:fld id="{AEAA3239-9EA4-4A65-A281-97F994456D9F}" type="slidenum">
              <a:rPr lang="en-US" smtClean="0"/>
              <a:t>‹nº›</a:t>
            </a:fld>
            <a:endParaRPr lang="en-US" dirty="0"/>
          </a:p>
        </p:txBody>
      </p:sp>
      <p:cxnSp>
        <p:nvCxnSpPr>
          <p:cNvPr id="3" name="Conector Reto 2">
            <a:extLst>
              <a:ext uri="{FF2B5EF4-FFF2-40B4-BE49-F238E27FC236}">
                <a16:creationId xmlns:a16="http://schemas.microsoft.com/office/drawing/2014/main" id="{3068E299-4F76-11A9-0401-93911962B31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9459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údo com Imagem 15">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1143000" y="685800"/>
            <a:ext cx="9906000" cy="941832"/>
          </a:xfrm>
        </p:spPr>
        <p:txBody>
          <a:bodyPr rtlCol="0" anchor="t"/>
          <a:lstStyle/>
          <a:p>
            <a:pPr rtl="0"/>
            <a:r>
              <a:rPr lang="pt-br"/>
              <a:t>Clique para editar o estilo de título Mestre</a:t>
            </a:r>
          </a:p>
        </p:txBody>
      </p:sp>
      <p:sp>
        <p:nvSpPr>
          <p:cNvPr id="12" name="Espaço Reservado para Imagem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1143000" y="1855838"/>
            <a:ext cx="4678055" cy="4087762"/>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vert="horz" wrap="square" lIns="91440" tIns="45720" rIns="91440" bIns="45720" rtlCol="0">
            <a:noAutofit/>
          </a:bodyPr>
          <a:lstStyle>
            <a:lvl1pPr>
              <a:defRPr lang="en-US" dirty="0"/>
            </a:lvl1pPr>
          </a:lstStyle>
          <a:p>
            <a:pPr marL="0" lvl="0" indent="0" rtl="0">
              <a:buNone/>
            </a:pPr>
            <a:r>
              <a:rPr lang="pt-br"/>
              <a:t>   </a:t>
            </a:r>
          </a:p>
        </p:txBody>
      </p:sp>
      <p:sp>
        <p:nvSpPr>
          <p:cNvPr id="8" name="Espaço Reservado para Conteúdo 7">
            <a:extLst>
              <a:ext uri="{FF2B5EF4-FFF2-40B4-BE49-F238E27FC236}">
                <a16:creationId xmlns:a16="http://schemas.microsoft.com/office/drawing/2014/main" id="{07755DB3-9272-8E5E-039F-AC14A2C07898}"/>
              </a:ext>
            </a:extLst>
          </p:cNvPr>
          <p:cNvSpPr>
            <a:spLocks noGrp="1"/>
          </p:cNvSpPr>
          <p:nvPr>
            <p:ph sz="quarter" idx="14"/>
          </p:nvPr>
        </p:nvSpPr>
        <p:spPr>
          <a:xfrm>
            <a:off x="6569855" y="1855839"/>
            <a:ext cx="4479145" cy="4087762"/>
          </a:xfrm>
        </p:spPr>
        <p:txBody>
          <a:bodyPr rtlCol="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9" name="Espaço Reservado para Rodapé 8">
            <a:extLst>
              <a:ext uri="{FF2B5EF4-FFF2-40B4-BE49-F238E27FC236}">
                <a16:creationId xmlns:a16="http://schemas.microsoft.com/office/drawing/2014/main" id="{820916D3-99FA-E971-607F-14E290E58854}"/>
              </a:ext>
            </a:extLst>
          </p:cNvPr>
          <p:cNvSpPr>
            <a:spLocks noGrp="1"/>
          </p:cNvSpPr>
          <p:nvPr>
            <p:ph type="ftr" sz="quarter" idx="16"/>
          </p:nvPr>
        </p:nvSpPr>
        <p:spPr>
          <a:xfrm flipH="1">
            <a:off x="152400" y="6400800"/>
            <a:ext cx="5943600" cy="457200"/>
          </a:xfrm>
        </p:spPr>
        <p:txBody>
          <a:bodyPr rtlCol="0"/>
          <a:lstStyle/>
          <a:p>
            <a:pPr rtl="0"/>
            <a:r>
              <a:rPr lang="pt-br"/>
              <a:t>Exemplo de Texto de Rodapé</a:t>
            </a:r>
          </a:p>
        </p:txBody>
      </p:sp>
      <p:sp>
        <p:nvSpPr>
          <p:cNvPr id="4" name="Espaço Reservado para Data 3">
            <a:extLst>
              <a:ext uri="{FF2B5EF4-FFF2-40B4-BE49-F238E27FC236}">
                <a16:creationId xmlns:a16="http://schemas.microsoft.com/office/drawing/2014/main" id="{9F3CAD5B-18BB-E21E-3A4C-7BAACB8519A4}"/>
              </a:ext>
            </a:extLst>
          </p:cNvPr>
          <p:cNvSpPr>
            <a:spLocks noGrp="1"/>
          </p:cNvSpPr>
          <p:nvPr>
            <p:ph type="dt" sz="half" idx="15"/>
          </p:nvPr>
        </p:nvSpPr>
        <p:spPr>
          <a:xfrm>
            <a:off x="10058400" y="6400800"/>
            <a:ext cx="990600" cy="457200"/>
          </a:xfrm>
        </p:spPr>
        <p:txBody>
          <a:bodyPr rtlCol="0"/>
          <a:lstStyle/>
          <a:p>
            <a:pPr rtl="0"/>
            <a:r>
              <a:rPr lang="en-US"/>
              <a:t>30/10/2025</a:t>
            </a:r>
            <a:endParaRPr lang="en-US" dirty="0"/>
          </a:p>
        </p:txBody>
      </p:sp>
      <p:sp>
        <p:nvSpPr>
          <p:cNvPr id="10" name="Espaço Reservado para o Número do Slide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600" cy="457200"/>
          </a:xfrm>
        </p:spPr>
        <p:txBody>
          <a:bodyPr rtlCol="0"/>
          <a:lstStyle/>
          <a:p>
            <a:pPr rtl="0"/>
            <a:fld id="{AEAA3239-9EA4-4A65-A281-97F994456D9F}" type="slidenum">
              <a:rPr lang="en-US" smtClean="0"/>
              <a:t>‹nº›</a:t>
            </a:fld>
            <a:endParaRPr lang="en-US" dirty="0"/>
          </a:p>
        </p:txBody>
      </p:sp>
      <p:cxnSp>
        <p:nvCxnSpPr>
          <p:cNvPr id="3" name="Conector Reto 2">
            <a:extLst>
              <a:ext uri="{FF2B5EF4-FFF2-40B4-BE49-F238E27FC236}">
                <a16:creationId xmlns:a16="http://schemas.microsoft.com/office/drawing/2014/main" id="{495B70AA-3B93-7622-1DFB-94A2304AD14A}"/>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97807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údo com Imagem 1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4632168" y="685801"/>
            <a:ext cx="6416832" cy="914400"/>
          </a:xfrm>
        </p:spPr>
        <p:txBody>
          <a:bodyPr rtlCol="0" anchor="t"/>
          <a:lstStyle/>
          <a:p>
            <a:pPr rtl="0"/>
            <a:r>
              <a:rPr lang="pt-br"/>
              <a:t>Clique para editar o estilo de título Mestre</a:t>
            </a:r>
          </a:p>
        </p:txBody>
      </p:sp>
      <p:sp>
        <p:nvSpPr>
          <p:cNvPr id="11" name="Espaço Reservado para Imagem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0" y="685800"/>
            <a:ext cx="2777152"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rtlCol="0"/>
          <a:lstStyle>
            <a:lvl1pPr marL="0" indent="0">
              <a:buNone/>
              <a:defRPr/>
            </a:lvl1pPr>
          </a:lstStyle>
          <a:p>
            <a:pPr rtl="0"/>
            <a:r>
              <a:rPr lang="pt-br"/>
              <a:t>   </a:t>
            </a:r>
          </a:p>
        </p:txBody>
      </p:sp>
      <p:sp>
        <p:nvSpPr>
          <p:cNvPr id="8" name="Espaço Reservado para Conteúdo 7">
            <a:extLst>
              <a:ext uri="{FF2B5EF4-FFF2-40B4-BE49-F238E27FC236}">
                <a16:creationId xmlns:a16="http://schemas.microsoft.com/office/drawing/2014/main" id="{818B74D6-CD72-B859-C229-60DB988B25E3}"/>
              </a:ext>
            </a:extLst>
          </p:cNvPr>
          <p:cNvSpPr>
            <a:spLocks noGrp="1"/>
          </p:cNvSpPr>
          <p:nvPr>
            <p:ph sz="quarter" idx="14"/>
          </p:nvPr>
        </p:nvSpPr>
        <p:spPr>
          <a:xfrm>
            <a:off x="4632168" y="1828299"/>
            <a:ext cx="6416832" cy="4115300"/>
          </a:xfrm>
        </p:spPr>
        <p:txBody>
          <a:bodyPr rtlCol="0"/>
          <a:lstStyle>
            <a:lvl1pPr>
              <a:spcBef>
                <a:spcPts val="400"/>
              </a:spcBef>
              <a:defRPr/>
            </a:lvl1pPr>
            <a:lvl2pPr>
              <a:spcBef>
                <a:spcPts val="400"/>
              </a:spcBef>
              <a:defRPr/>
            </a:lvl2pPr>
            <a:lvl3pPr>
              <a:spcBef>
                <a:spcPts val="400"/>
              </a:spcBef>
              <a:defRPr/>
            </a:lvl3pPr>
            <a:lvl4pPr>
              <a:spcBef>
                <a:spcPts val="400"/>
              </a:spcBef>
              <a:defRPr/>
            </a:lvl4pPr>
            <a:lvl5pPr>
              <a:spcBef>
                <a:spcPts val="400"/>
              </a:spcBef>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4" name="Espaço Reservado para Rodapé 3">
            <a:extLst>
              <a:ext uri="{FF2B5EF4-FFF2-40B4-BE49-F238E27FC236}">
                <a16:creationId xmlns:a16="http://schemas.microsoft.com/office/drawing/2014/main" id="{5446E4B5-B423-4137-0255-D68BAC85BE95}"/>
              </a:ext>
            </a:extLst>
          </p:cNvPr>
          <p:cNvSpPr>
            <a:spLocks noGrp="1"/>
          </p:cNvSpPr>
          <p:nvPr>
            <p:ph type="ftr" sz="quarter" idx="16"/>
          </p:nvPr>
        </p:nvSpPr>
        <p:spPr>
          <a:xfrm>
            <a:off x="152400" y="6400800"/>
            <a:ext cx="5943600" cy="457200"/>
          </a:xfrm>
        </p:spPr>
        <p:txBody>
          <a:bodyPr rtlCol="0"/>
          <a:lstStyle/>
          <a:p>
            <a:pPr rtl="0"/>
            <a:r>
              <a:rPr lang="pt-br"/>
              <a:t>Amostra de Texto de Rodapé</a:t>
            </a:r>
          </a:p>
        </p:txBody>
      </p:sp>
      <p:sp>
        <p:nvSpPr>
          <p:cNvPr id="3" name="Espaço Reservado para Data 2">
            <a:extLst>
              <a:ext uri="{FF2B5EF4-FFF2-40B4-BE49-F238E27FC236}">
                <a16:creationId xmlns:a16="http://schemas.microsoft.com/office/drawing/2014/main" id="{F0BFB53A-8FDF-F131-DCF2-D7BECE95381F}"/>
              </a:ext>
            </a:extLst>
          </p:cNvPr>
          <p:cNvSpPr>
            <a:spLocks noGrp="1"/>
          </p:cNvSpPr>
          <p:nvPr>
            <p:ph type="dt" sz="half" idx="15"/>
          </p:nvPr>
        </p:nvSpPr>
        <p:spPr>
          <a:xfrm>
            <a:off x="10058400" y="6400800"/>
            <a:ext cx="990600" cy="457200"/>
          </a:xfrm>
        </p:spPr>
        <p:txBody>
          <a:bodyPr rtlCol="0"/>
          <a:lstStyle/>
          <a:p>
            <a:pPr rtl="0"/>
            <a:r>
              <a:rPr lang="en-US"/>
              <a:t>30/10/2025</a:t>
            </a:r>
            <a:endParaRPr lang="en-US" dirty="0"/>
          </a:p>
        </p:txBody>
      </p:sp>
      <p:sp>
        <p:nvSpPr>
          <p:cNvPr id="9" name="Espaço Reservado para o Número do Slide 8">
            <a:extLst>
              <a:ext uri="{FF2B5EF4-FFF2-40B4-BE49-F238E27FC236}">
                <a16:creationId xmlns:a16="http://schemas.microsoft.com/office/drawing/2014/main" id="{79FEC5A8-0DCB-9EEB-83E2-0411804C543D}"/>
              </a:ext>
            </a:extLst>
          </p:cNvPr>
          <p:cNvSpPr>
            <a:spLocks noGrp="1"/>
          </p:cNvSpPr>
          <p:nvPr>
            <p:ph type="sldNum" sz="quarter" idx="17"/>
          </p:nvPr>
        </p:nvSpPr>
        <p:spPr>
          <a:xfrm>
            <a:off x="11049000" y="6400800"/>
            <a:ext cx="990600" cy="457200"/>
          </a:xfrm>
        </p:spPr>
        <p:txBody>
          <a:bodyPr rtlCol="0"/>
          <a:lstStyle/>
          <a:p>
            <a:pPr rtl="0"/>
            <a:fld id="{AEAA3239-9EA4-4A65-A281-97F994456D9F}" type="slidenum">
              <a:rPr lang="en-US" smtClean="0"/>
              <a:t>‹nº›</a:t>
            </a:fld>
            <a:endParaRPr lang="en-US" dirty="0"/>
          </a:p>
        </p:txBody>
      </p:sp>
      <p:cxnSp>
        <p:nvCxnSpPr>
          <p:cNvPr id="5" name="Conector Reto 4">
            <a:extLst>
              <a:ext uri="{FF2B5EF4-FFF2-40B4-BE49-F238E27FC236}">
                <a16:creationId xmlns:a16="http://schemas.microsoft.com/office/drawing/2014/main" id="{5239A83E-B0F1-03F6-74AC-D67E31FB986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73155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údo com Imagem 1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1143000" y="694998"/>
            <a:ext cx="6407304" cy="914400"/>
          </a:xfrm>
        </p:spPr>
        <p:txBody>
          <a:bodyPr rtlCol="0" anchor="t"/>
          <a:lstStyle/>
          <a:p>
            <a:pPr rtl="0"/>
            <a:r>
              <a:rPr lang="pt-br"/>
              <a:t>Clique para editar o estilo de título Mestre</a:t>
            </a:r>
          </a:p>
        </p:txBody>
      </p:sp>
      <p:sp>
        <p:nvSpPr>
          <p:cNvPr id="8" name="Espaço Reservado para Conteúdo 7">
            <a:extLst>
              <a:ext uri="{FF2B5EF4-FFF2-40B4-BE49-F238E27FC236}">
                <a16:creationId xmlns:a16="http://schemas.microsoft.com/office/drawing/2014/main" id="{07755DB3-9272-8E5E-039F-AC14A2C07898}"/>
              </a:ext>
            </a:extLst>
          </p:cNvPr>
          <p:cNvSpPr>
            <a:spLocks noGrp="1"/>
          </p:cNvSpPr>
          <p:nvPr>
            <p:ph sz="quarter" idx="14"/>
          </p:nvPr>
        </p:nvSpPr>
        <p:spPr>
          <a:xfrm>
            <a:off x="1142999" y="1828299"/>
            <a:ext cx="6407305" cy="4115302"/>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6" name="Espaço Reservado para Imagem 10">
            <a:extLst>
              <a:ext uri="{FF2B5EF4-FFF2-40B4-BE49-F238E27FC236}">
                <a16:creationId xmlns:a16="http://schemas.microsoft.com/office/drawing/2014/main" id="{A0F08A51-DDF0-F904-C832-37321BA8D046}"/>
              </a:ext>
            </a:extLst>
          </p:cNvPr>
          <p:cNvSpPr>
            <a:spLocks noGrp="1"/>
          </p:cNvSpPr>
          <p:nvPr>
            <p:ph type="pic" sz="quarter" idx="13" hasCustomPrompt="1"/>
          </p:nvPr>
        </p:nvSpPr>
        <p:spPr>
          <a:xfrm>
            <a:off x="8271848" y="685800"/>
            <a:ext cx="2777152"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rtlCol="0"/>
          <a:lstStyle>
            <a:lvl1pPr marL="0" indent="0">
              <a:buNone/>
              <a:defRPr/>
            </a:lvl1pPr>
          </a:lstStyle>
          <a:p>
            <a:pPr rtl="0"/>
            <a:r>
              <a:rPr lang="pt-br"/>
              <a:t>   </a:t>
            </a:r>
          </a:p>
        </p:txBody>
      </p:sp>
      <p:sp>
        <p:nvSpPr>
          <p:cNvPr id="9" name="Espaço Reservado para Rodapé 8">
            <a:extLst>
              <a:ext uri="{FF2B5EF4-FFF2-40B4-BE49-F238E27FC236}">
                <a16:creationId xmlns:a16="http://schemas.microsoft.com/office/drawing/2014/main" id="{820916D3-99FA-E971-607F-14E290E58854}"/>
              </a:ext>
            </a:extLst>
          </p:cNvPr>
          <p:cNvSpPr>
            <a:spLocks noGrp="1"/>
          </p:cNvSpPr>
          <p:nvPr>
            <p:ph type="ftr" sz="quarter" idx="16"/>
          </p:nvPr>
        </p:nvSpPr>
        <p:spPr>
          <a:xfrm>
            <a:off x="152400" y="6400800"/>
            <a:ext cx="5943599" cy="457200"/>
          </a:xfrm>
        </p:spPr>
        <p:txBody>
          <a:bodyPr rtlCol="0"/>
          <a:lstStyle/>
          <a:p>
            <a:pPr rtl="0"/>
            <a:r>
              <a:rPr lang="pt-br"/>
              <a:t>Exemplo de Texto de Rodapé</a:t>
            </a:r>
          </a:p>
        </p:txBody>
      </p:sp>
      <p:sp>
        <p:nvSpPr>
          <p:cNvPr id="4" name="Espaço Reservado para Data 3">
            <a:extLst>
              <a:ext uri="{FF2B5EF4-FFF2-40B4-BE49-F238E27FC236}">
                <a16:creationId xmlns:a16="http://schemas.microsoft.com/office/drawing/2014/main" id="{9F3CAD5B-18BB-E21E-3A4C-7BAACB8519A4}"/>
              </a:ext>
            </a:extLst>
          </p:cNvPr>
          <p:cNvSpPr>
            <a:spLocks noGrp="1"/>
          </p:cNvSpPr>
          <p:nvPr>
            <p:ph type="dt" sz="half" idx="15"/>
          </p:nvPr>
        </p:nvSpPr>
        <p:spPr>
          <a:xfrm>
            <a:off x="10058400" y="6400800"/>
            <a:ext cx="990600" cy="457200"/>
          </a:xfrm>
        </p:spPr>
        <p:txBody>
          <a:bodyPr rtlCol="0"/>
          <a:lstStyle/>
          <a:p>
            <a:pPr rtl="0"/>
            <a:r>
              <a:rPr lang="en-US"/>
              <a:t>30/10/2025</a:t>
            </a:r>
            <a:endParaRPr lang="en-US" dirty="0"/>
          </a:p>
        </p:txBody>
      </p:sp>
      <p:sp>
        <p:nvSpPr>
          <p:cNvPr id="10" name="Espaço Reservado para o Número do Slide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600" cy="457200"/>
          </a:xfrm>
        </p:spPr>
        <p:txBody>
          <a:bodyPr rtlCol="0"/>
          <a:lstStyle/>
          <a:p>
            <a:pPr rtl="0"/>
            <a:fld id="{AEAA3239-9EA4-4A65-A281-97F994456D9F}" type="slidenum">
              <a:rPr lang="en-US" smtClean="0"/>
              <a:t>‹nº›</a:t>
            </a:fld>
            <a:endParaRPr lang="en-US" dirty="0"/>
          </a:p>
        </p:txBody>
      </p:sp>
      <p:cxnSp>
        <p:nvCxnSpPr>
          <p:cNvPr id="3" name="Conector Reto 2">
            <a:extLst>
              <a:ext uri="{FF2B5EF4-FFF2-40B4-BE49-F238E27FC236}">
                <a16:creationId xmlns:a16="http://schemas.microsoft.com/office/drawing/2014/main" id="{2500A44A-2759-A2C2-08DC-0AAFC6B55096}"/>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6940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údo com Imagem 18">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1143001" y="720467"/>
            <a:ext cx="3517146" cy="1628481"/>
          </a:xfrm>
        </p:spPr>
        <p:txBody>
          <a:bodyPr rtlCol="0" anchor="t">
            <a:normAutofit/>
          </a:bodyPr>
          <a:lstStyle>
            <a:lvl1pPr>
              <a:defRPr sz="3600"/>
            </a:lvl1pPr>
          </a:lstStyle>
          <a:p>
            <a:pPr rtl="0"/>
            <a:r>
              <a:rPr lang="pt-br"/>
              <a:t>Clique para editar o estilo de título Mestre</a:t>
            </a:r>
          </a:p>
        </p:txBody>
      </p:sp>
      <p:sp>
        <p:nvSpPr>
          <p:cNvPr id="11" name="Espaço Reservado para Imagem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1" y="2563904"/>
            <a:ext cx="3517146" cy="337969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rtlCol="0"/>
          <a:lstStyle>
            <a:lvl1pPr marL="0" indent="0">
              <a:buNone/>
              <a:defRPr/>
            </a:lvl1pPr>
          </a:lstStyle>
          <a:p>
            <a:pPr rtl="0"/>
            <a:r>
              <a:rPr lang="pt-br"/>
              <a:t>   </a:t>
            </a:r>
          </a:p>
        </p:txBody>
      </p:sp>
      <p:sp>
        <p:nvSpPr>
          <p:cNvPr id="8" name="Espaço Reservado para Conteúdo 7">
            <a:extLst>
              <a:ext uri="{FF2B5EF4-FFF2-40B4-BE49-F238E27FC236}">
                <a16:creationId xmlns:a16="http://schemas.microsoft.com/office/drawing/2014/main" id="{8BAC3300-BF12-B200-9F06-8D5AC45CB7EF}"/>
              </a:ext>
            </a:extLst>
          </p:cNvPr>
          <p:cNvSpPr>
            <a:spLocks noGrp="1"/>
          </p:cNvSpPr>
          <p:nvPr>
            <p:ph sz="quarter" idx="14"/>
          </p:nvPr>
        </p:nvSpPr>
        <p:spPr>
          <a:xfrm>
            <a:off x="5372162" y="685801"/>
            <a:ext cx="5676838" cy="5257800"/>
          </a:xfrm>
        </p:spPr>
        <p:txBody>
          <a:bodyPr rtlCol="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r>
              <a:rPr lang="pt-br"/>
              <a:t>Exemplo de Texto de Rodapé</a:t>
            </a:r>
          </a:p>
        </p:txBody>
      </p:sp>
      <p:sp>
        <p:nvSpPr>
          <p:cNvPr id="5" name="Espaço Reservado para Data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rtlCol="0"/>
          <a:lstStyle/>
          <a:p>
            <a:pPr rtl="0"/>
            <a:r>
              <a:rPr lang="en-US"/>
              <a:t>30/10/2025</a:t>
            </a:r>
            <a:endParaRPr lang="en-US" dirty="0"/>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AEAA3239-9EA4-4A65-A281-97F994456D9F}" type="slidenum">
              <a:rPr lang="en-US" smtClean="0"/>
              <a:t>‹nº›</a:t>
            </a:fld>
            <a:endParaRPr lang="en-US" dirty="0"/>
          </a:p>
        </p:txBody>
      </p:sp>
      <p:cxnSp>
        <p:nvCxnSpPr>
          <p:cNvPr id="3" name="Conector Reto 2">
            <a:extLst>
              <a:ext uri="{FF2B5EF4-FFF2-40B4-BE49-F238E27FC236}">
                <a16:creationId xmlns:a16="http://schemas.microsoft.com/office/drawing/2014/main" id="{BEC98E67-C3DE-1B21-ADC4-8C5E2F6367F0}"/>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629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údo com Imagem 19">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1172129" y="709098"/>
            <a:ext cx="2491239" cy="1639852"/>
          </a:xfrm>
        </p:spPr>
        <p:txBody>
          <a:bodyPr rtlCol="0" anchor="t">
            <a:normAutofit/>
          </a:bodyPr>
          <a:lstStyle>
            <a:lvl1pPr>
              <a:defRPr sz="3600"/>
            </a:lvl1pPr>
          </a:lstStyle>
          <a:p>
            <a:pPr rtl="0"/>
            <a:r>
              <a:rPr lang="pt-br"/>
              <a:t>Clique para editar o estilo de título Mestre</a:t>
            </a:r>
          </a:p>
        </p:txBody>
      </p:sp>
      <p:sp>
        <p:nvSpPr>
          <p:cNvPr id="11" name="Espaço Reservado para Imagem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72128" y="2563905"/>
            <a:ext cx="2491239" cy="337969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rtlCol="0"/>
          <a:lstStyle>
            <a:lvl1pPr marL="0" indent="0">
              <a:buNone/>
              <a:defRPr/>
            </a:lvl1pPr>
          </a:lstStyle>
          <a:p>
            <a:pPr rtl="0"/>
            <a:r>
              <a:rPr lang="pt-br"/>
              <a:t>   </a:t>
            </a:r>
          </a:p>
        </p:txBody>
      </p:sp>
      <p:sp>
        <p:nvSpPr>
          <p:cNvPr id="8" name="Espaço Reservado para Conteúdo 7">
            <a:extLst>
              <a:ext uri="{FF2B5EF4-FFF2-40B4-BE49-F238E27FC236}">
                <a16:creationId xmlns:a16="http://schemas.microsoft.com/office/drawing/2014/main" id="{83F7B03F-5EDA-605B-1A2E-F48896E48939}"/>
              </a:ext>
            </a:extLst>
          </p:cNvPr>
          <p:cNvSpPr>
            <a:spLocks noGrp="1"/>
          </p:cNvSpPr>
          <p:nvPr>
            <p:ph sz="quarter" idx="14"/>
          </p:nvPr>
        </p:nvSpPr>
        <p:spPr>
          <a:xfrm>
            <a:off x="4375384" y="685800"/>
            <a:ext cx="6673616" cy="5257800"/>
          </a:xfrm>
        </p:spPr>
        <p:txBody>
          <a:bodyPr rtlCol="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r>
              <a:rPr lang="pt-br"/>
              <a:t>Exemplo de Texto de Rodapé</a:t>
            </a:r>
          </a:p>
        </p:txBody>
      </p:sp>
      <p:sp>
        <p:nvSpPr>
          <p:cNvPr id="5" name="Espaço Reservado para Data 4">
            <a:extLst>
              <a:ext uri="{FF2B5EF4-FFF2-40B4-BE49-F238E27FC236}">
                <a16:creationId xmlns:a16="http://schemas.microsoft.com/office/drawing/2014/main" id="{897D0B7E-1A60-DA52-6965-92412B1C2F9F}"/>
              </a:ext>
            </a:extLst>
          </p:cNvPr>
          <p:cNvSpPr>
            <a:spLocks noGrp="1"/>
          </p:cNvSpPr>
          <p:nvPr>
            <p:ph type="dt" sz="half" idx="10"/>
          </p:nvPr>
        </p:nvSpPr>
        <p:spPr>
          <a:xfrm>
            <a:off x="10058400" y="6400800"/>
            <a:ext cx="990599" cy="457200"/>
          </a:xfrm>
        </p:spPr>
        <p:txBody>
          <a:bodyPr rtlCol="0"/>
          <a:lstStyle/>
          <a:p>
            <a:pPr rtl="0"/>
            <a:r>
              <a:rPr lang="en-US"/>
              <a:t>30/10/2025</a:t>
            </a:r>
            <a:endParaRPr lang="en-US" dirty="0"/>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AEAA3239-9EA4-4A65-A281-97F994456D9F}" type="slidenum">
              <a:rPr lang="en-US" smtClean="0"/>
              <a:t>‹nº›</a:t>
            </a:fld>
            <a:endParaRPr lang="en-US" dirty="0"/>
          </a:p>
        </p:txBody>
      </p:sp>
      <p:cxnSp>
        <p:nvCxnSpPr>
          <p:cNvPr id="3" name="Conector Reto 2">
            <a:extLst>
              <a:ext uri="{FF2B5EF4-FFF2-40B4-BE49-F238E27FC236}">
                <a16:creationId xmlns:a16="http://schemas.microsoft.com/office/drawing/2014/main" id="{E70BF570-92F5-4B04-EE32-8093EAC2D175}"/>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32961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úmero Grand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56306E-B77F-CE22-FA8C-F08F17B5E9B4}"/>
              </a:ext>
            </a:extLst>
          </p:cNvPr>
          <p:cNvSpPr>
            <a:spLocks noGrp="1"/>
          </p:cNvSpPr>
          <p:nvPr>
            <p:ph type="title"/>
          </p:nvPr>
        </p:nvSpPr>
        <p:spPr>
          <a:xfrm>
            <a:off x="1143000" y="5243865"/>
            <a:ext cx="9906000" cy="709673"/>
          </a:xfrm>
        </p:spPr>
        <p:txBody>
          <a:bodyPr rtlCol="0" anchor="b">
            <a:normAutofit/>
          </a:bodyPr>
          <a:lstStyle>
            <a:lvl1pPr algn="ctr">
              <a:lnSpc>
                <a:spcPct val="110000"/>
              </a:lnSpc>
              <a:defRPr sz="2600" b="1" i="0">
                <a:solidFill>
                  <a:schemeClr val="bg1"/>
                </a:solidFill>
                <a:latin typeface="+mn-lt"/>
              </a:defRPr>
            </a:lvl1pPr>
          </a:lstStyle>
          <a:p>
            <a:pPr rtl="0"/>
            <a:r>
              <a:rPr lang="pt-br"/>
              <a:t>Clique para editar o estilo de título Mestre</a:t>
            </a:r>
          </a:p>
        </p:txBody>
      </p:sp>
      <p:sp>
        <p:nvSpPr>
          <p:cNvPr id="7" name="Espaço Reservado para Conteúdo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1143000" y="685801"/>
            <a:ext cx="9906000" cy="4329860"/>
          </a:xfrm>
        </p:spPr>
        <p:txBody>
          <a:bodyPr rtlCol="0" anchor="t">
            <a:normAutofit/>
          </a:bodyPr>
          <a:lstStyle>
            <a:lvl1pPr marL="0" indent="0" algn="ctr">
              <a:lnSpc>
                <a:spcPct val="90000"/>
              </a:lnSpc>
              <a:buNone/>
              <a:defRPr sz="25000" b="0">
                <a:solidFill>
                  <a:schemeClr val="bg1"/>
                </a:solidFill>
                <a:latin typeface="+mj-lt"/>
                <a:cs typeface="Mongolian Baiti" panose="03000500000000000000" pitchFamily="66" charset="0"/>
              </a:defRPr>
            </a:lvl1pPr>
          </a:lstStyle>
          <a:p>
            <a:pPr lvl="0" rtl="0"/>
            <a:r>
              <a:rPr lang="pt-br"/>
              <a:t>##%</a:t>
            </a:r>
          </a:p>
        </p:txBody>
      </p:sp>
      <p:sp>
        <p:nvSpPr>
          <p:cNvPr id="4" name="Espaço Reservado para Rodapé 3">
            <a:extLst>
              <a:ext uri="{FF2B5EF4-FFF2-40B4-BE49-F238E27FC236}">
                <a16:creationId xmlns:a16="http://schemas.microsoft.com/office/drawing/2014/main" id="{C394E47C-0C77-0005-1755-14F7739DF22E}"/>
              </a:ext>
            </a:extLst>
          </p:cNvPr>
          <p:cNvSpPr>
            <a:spLocks noGrp="1"/>
          </p:cNvSpPr>
          <p:nvPr>
            <p:ph type="ftr" sz="quarter" idx="11"/>
          </p:nvPr>
        </p:nvSpPr>
        <p:spPr/>
        <p:txBody>
          <a:bodyPr rtlCol="0"/>
          <a:lstStyle>
            <a:lvl1pPr>
              <a:defRPr>
                <a:solidFill>
                  <a:schemeClr val="bg1"/>
                </a:solidFill>
              </a:defRPr>
            </a:lvl1pPr>
          </a:lstStyle>
          <a:p>
            <a:pPr rtl="0"/>
            <a:r>
              <a:rPr lang="pt-br"/>
              <a:t>Exemplo de Texto de Rodapé</a:t>
            </a:r>
            <a:endParaRPr lang="en-US" dirty="0">
              <a:solidFill>
                <a:schemeClr val="bg1"/>
              </a:solidFill>
            </a:endParaRPr>
          </a:p>
        </p:txBody>
      </p:sp>
      <p:sp>
        <p:nvSpPr>
          <p:cNvPr id="3" name="Espaço Reservado para Data 2">
            <a:extLst>
              <a:ext uri="{FF2B5EF4-FFF2-40B4-BE49-F238E27FC236}">
                <a16:creationId xmlns:a16="http://schemas.microsoft.com/office/drawing/2014/main" id="{4A591E5F-EDEF-7D02-30E6-B960B5E45903}"/>
              </a:ext>
            </a:extLst>
          </p:cNvPr>
          <p:cNvSpPr>
            <a:spLocks noGrp="1"/>
          </p:cNvSpPr>
          <p:nvPr>
            <p:ph type="dt" sz="half" idx="10"/>
          </p:nvPr>
        </p:nvSpPr>
        <p:spPr>
          <a:xfrm>
            <a:off x="10058401" y="6400800"/>
            <a:ext cx="990599" cy="457200"/>
          </a:xfrm>
        </p:spPr>
        <p:txBody>
          <a:bodyPr rtlCol="0"/>
          <a:lstStyle>
            <a:lvl1pPr>
              <a:defRPr>
                <a:solidFill>
                  <a:schemeClr val="bg1"/>
                </a:solidFill>
              </a:defRPr>
            </a:lvl1pPr>
          </a:lstStyle>
          <a:p>
            <a:pPr rtl="0"/>
            <a:r>
              <a:rPr lang="en-US"/>
              <a:t>30/10/2025</a:t>
            </a:r>
            <a:endParaRPr lang="en-US" dirty="0"/>
          </a:p>
        </p:txBody>
      </p:sp>
      <p:sp>
        <p:nvSpPr>
          <p:cNvPr id="5" name="Espaço Reservado para o Número do Slide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rtlCol="0"/>
          <a:lstStyle>
            <a:lvl1pPr>
              <a:defRPr>
                <a:solidFill>
                  <a:schemeClr val="bg1"/>
                </a:solidFill>
              </a:defRPr>
            </a:lvl1pPr>
          </a:lstStyle>
          <a:p>
            <a:pPr rtl="0"/>
            <a:fld id="{AEAA3239-9EA4-4A65-A281-97F994456D9F}" type="slidenum">
              <a:rPr lang="en-US" smtClean="0"/>
              <a:pPr rtl="0"/>
              <a:t>‹nº›</a:t>
            </a:fld>
            <a:endParaRPr lang="en-US" dirty="0"/>
          </a:p>
        </p:txBody>
      </p:sp>
      <p:cxnSp>
        <p:nvCxnSpPr>
          <p:cNvPr id="6" name="Conector Reto 5">
            <a:extLst>
              <a:ext uri="{FF2B5EF4-FFF2-40B4-BE49-F238E27FC236}">
                <a16:creationId xmlns:a16="http://schemas.microsoft.com/office/drawing/2014/main" id="{5FA7AB40-CE07-6773-F477-107BB694C7B9}"/>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257190"/>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úmero Grande 2">
    <p:bg>
      <p:bgPr>
        <a:solidFill>
          <a:schemeClr val="bg2"/>
        </a:solidFill>
        <a:effectLst/>
      </p:bgPr>
    </p:bg>
    <p:spTree>
      <p:nvGrpSpPr>
        <p:cNvPr id="1" name=""/>
        <p:cNvGrpSpPr/>
        <p:nvPr/>
      </p:nvGrpSpPr>
      <p:grpSpPr>
        <a:xfrm>
          <a:off x="0" y="0"/>
          <a:ext cx="0" cy="0"/>
          <a:chOff x="0" y="0"/>
          <a:chExt cx="0" cy="0"/>
        </a:xfrm>
      </p:grpSpPr>
      <p:sp>
        <p:nvSpPr>
          <p:cNvPr id="10" name="Título 10">
            <a:extLst>
              <a:ext uri="{FF2B5EF4-FFF2-40B4-BE49-F238E27FC236}">
                <a16:creationId xmlns:a16="http://schemas.microsoft.com/office/drawing/2014/main" id="{3CD651BA-50FB-2DF6-3F6E-69C4FCD7BA80}"/>
              </a:ext>
            </a:extLst>
          </p:cNvPr>
          <p:cNvSpPr>
            <a:spLocks noGrp="1"/>
          </p:cNvSpPr>
          <p:nvPr>
            <p:ph type="title"/>
          </p:nvPr>
        </p:nvSpPr>
        <p:spPr>
          <a:xfrm>
            <a:off x="6095999" y="4609809"/>
            <a:ext cx="4953001" cy="1343730"/>
          </a:xfrm>
        </p:spPr>
        <p:txBody>
          <a:bodyPr rtlCol="0" anchor="b"/>
          <a:lstStyle>
            <a:lvl1pPr>
              <a:lnSpc>
                <a:spcPct val="110000"/>
              </a:lnSpc>
              <a:defRPr sz="2600" b="1">
                <a:solidFill>
                  <a:schemeClr val="accent1"/>
                </a:solidFill>
                <a:latin typeface="+mn-lt"/>
              </a:defRPr>
            </a:lvl1pPr>
          </a:lstStyle>
          <a:p>
            <a:pPr rtl="0"/>
            <a:r>
              <a:rPr lang="pt-br"/>
              <a:t>Clique para editar o estilo de título Mestre</a:t>
            </a:r>
          </a:p>
        </p:txBody>
      </p:sp>
      <p:sp>
        <p:nvSpPr>
          <p:cNvPr id="9" name="Espaço Reservado para Conteúdo 9">
            <a:extLst>
              <a:ext uri="{FF2B5EF4-FFF2-40B4-BE49-F238E27FC236}">
                <a16:creationId xmlns:a16="http://schemas.microsoft.com/office/drawing/2014/main" id="{FCA4E528-A76C-88B7-F866-78D030A514D8}"/>
              </a:ext>
            </a:extLst>
          </p:cNvPr>
          <p:cNvSpPr>
            <a:spLocks noGrp="1"/>
          </p:cNvSpPr>
          <p:nvPr>
            <p:ph sz="quarter" idx="14" hasCustomPrompt="1"/>
          </p:nvPr>
        </p:nvSpPr>
        <p:spPr>
          <a:xfrm>
            <a:off x="1143000" y="685801"/>
            <a:ext cx="9906000" cy="3276600"/>
          </a:xfrm>
        </p:spPr>
        <p:txBody>
          <a:bodyPr rtlCol="0" anchor="b"/>
          <a:lstStyle>
            <a:lvl1pPr>
              <a:lnSpc>
                <a:spcPct val="90000"/>
              </a:lnSpc>
              <a:buNone/>
              <a:defRPr sz="270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rtl="0"/>
            <a:r>
              <a:rPr lang="pt-br"/>
              <a:t>##%</a:t>
            </a:r>
          </a:p>
        </p:txBody>
      </p:sp>
      <p:sp>
        <p:nvSpPr>
          <p:cNvPr id="4" name="Espaço Reservado para Rodapé 3">
            <a:extLst>
              <a:ext uri="{FF2B5EF4-FFF2-40B4-BE49-F238E27FC236}">
                <a16:creationId xmlns:a16="http://schemas.microsoft.com/office/drawing/2014/main" id="{C394E47C-0C77-0005-1755-14F7739DF22E}"/>
              </a:ext>
            </a:extLst>
          </p:cNvPr>
          <p:cNvSpPr>
            <a:spLocks noGrp="1"/>
          </p:cNvSpPr>
          <p:nvPr>
            <p:ph type="ftr" sz="quarter" idx="11"/>
          </p:nvPr>
        </p:nvSpPr>
        <p:spPr/>
        <p:txBody>
          <a:bodyPr rtlCol="0"/>
          <a:lstStyle>
            <a:lvl1pPr>
              <a:defRPr>
                <a:solidFill>
                  <a:schemeClr val="tx1"/>
                </a:solidFill>
              </a:defRPr>
            </a:lvl1pPr>
          </a:lstStyle>
          <a:p>
            <a:pPr rtl="0"/>
            <a:r>
              <a:rPr lang="pt-br"/>
              <a:t>Exemplo de Texto de Rodapé</a:t>
            </a:r>
          </a:p>
        </p:txBody>
      </p:sp>
      <p:sp>
        <p:nvSpPr>
          <p:cNvPr id="3" name="Espaço Reservado para Data 2">
            <a:extLst>
              <a:ext uri="{FF2B5EF4-FFF2-40B4-BE49-F238E27FC236}">
                <a16:creationId xmlns:a16="http://schemas.microsoft.com/office/drawing/2014/main" id="{4A591E5F-EDEF-7D02-30E6-B960B5E45903}"/>
              </a:ext>
            </a:extLst>
          </p:cNvPr>
          <p:cNvSpPr>
            <a:spLocks noGrp="1"/>
          </p:cNvSpPr>
          <p:nvPr>
            <p:ph type="dt" sz="half" idx="10"/>
          </p:nvPr>
        </p:nvSpPr>
        <p:spPr>
          <a:xfrm>
            <a:off x="10058401" y="6400800"/>
            <a:ext cx="990599" cy="457200"/>
          </a:xfrm>
        </p:spPr>
        <p:txBody>
          <a:bodyPr rtlCol="0"/>
          <a:lstStyle>
            <a:lvl1pPr>
              <a:defRPr>
                <a:solidFill>
                  <a:schemeClr val="tx1"/>
                </a:solidFill>
              </a:defRPr>
            </a:lvl1pPr>
          </a:lstStyle>
          <a:p>
            <a:pPr rtl="0"/>
            <a:r>
              <a:rPr lang="en-US"/>
              <a:t>30/10/2025</a:t>
            </a:r>
            <a:endParaRPr lang="en-US" dirty="0"/>
          </a:p>
        </p:txBody>
      </p:sp>
      <p:sp>
        <p:nvSpPr>
          <p:cNvPr id="5" name="Espaço Reservado para o Número do Slide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rtlCol="0"/>
          <a:lstStyle>
            <a:lvl1pPr>
              <a:defRPr>
                <a:solidFill>
                  <a:schemeClr val="tx1"/>
                </a:solidFill>
              </a:defRPr>
            </a:lvl1pPr>
          </a:lstStyle>
          <a:p>
            <a:pPr rtl="0"/>
            <a:fld id="{AEAA3239-9EA4-4A65-A281-97F994456D9F}" type="slidenum">
              <a:rPr lang="en-US" smtClean="0"/>
              <a:pPr rtl="0"/>
              <a:t>‹nº›</a:t>
            </a:fld>
            <a:endParaRPr lang="en-US" dirty="0"/>
          </a:p>
        </p:txBody>
      </p:sp>
      <p:cxnSp>
        <p:nvCxnSpPr>
          <p:cNvPr id="6" name="Conector Reto 5">
            <a:extLst>
              <a:ext uri="{FF2B5EF4-FFF2-40B4-BE49-F238E27FC236}">
                <a16:creationId xmlns:a16="http://schemas.microsoft.com/office/drawing/2014/main" id="{50EA5BF1-23C2-0F30-7510-43650AEC4DE0}"/>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145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com Imagem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6808017" y="2015442"/>
            <a:ext cx="4240984" cy="3960242"/>
          </a:xfrm>
        </p:spPr>
        <p:txBody>
          <a:bodyPr vert="horz" lIns="91440" tIns="45720" rIns="91440" bIns="45720" rtlCol="0" anchor="t">
            <a:normAutofit/>
          </a:bodyPr>
          <a:lstStyle>
            <a:lvl1pPr>
              <a:defRPr lang="en-US" sz="5400" dirty="0"/>
            </a:lvl1pPr>
          </a:lstStyle>
          <a:p>
            <a:pPr lvl="0" rtl="0"/>
            <a:r>
              <a:rPr lang="pt-br"/>
              <a:t>Clique para editar o estilo de título Mestre</a:t>
            </a:r>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6808016" y="685800"/>
            <a:ext cx="3755116" cy="1114678"/>
          </a:xfrm>
        </p:spPr>
        <p:txBody>
          <a:bodyPr vert="horz" lIns="91440" tIns="45720" rIns="91440" bIns="45720" rtlCol="0" anchor="b">
            <a:normAutofit/>
          </a:bodyPr>
          <a:lstStyle>
            <a:lvl1pPr marL="0" indent="0">
              <a:spcBef>
                <a:spcPts val="0"/>
              </a:spcBef>
              <a:buNone/>
              <a:defRPr lang="en-US" sz="2000" b="1" i="0" dirty="0">
                <a:solidFill>
                  <a:schemeClr val="accent1"/>
                </a:solidFill>
                <a:latin typeface="+mn-lt"/>
              </a:defRPr>
            </a:lvl1pPr>
          </a:lstStyle>
          <a:p>
            <a:pPr lvl="0" rtl="0"/>
            <a:r>
              <a:rPr lang="pt-br"/>
              <a:t>Clique para editar o estilo de subtítulo Mestre</a:t>
            </a:r>
            <a:endParaRPr lang="en-US" dirty="0"/>
          </a:p>
        </p:txBody>
      </p:sp>
      <p:sp>
        <p:nvSpPr>
          <p:cNvPr id="14" name="Espaço Reservado para Imagem 13">
            <a:extLst>
              <a:ext uri="{FF2B5EF4-FFF2-40B4-BE49-F238E27FC236}">
                <a16:creationId xmlns:a16="http://schemas.microsoft.com/office/drawing/2014/main" id="{51A639AF-317A-79DF-3175-64C726EA3189}"/>
              </a:ext>
            </a:extLst>
          </p:cNvPr>
          <p:cNvSpPr>
            <a:spLocks noGrp="1"/>
          </p:cNvSpPr>
          <p:nvPr>
            <p:ph type="pic" sz="quarter" idx="14" hasCustomPrompt="1"/>
          </p:nvPr>
        </p:nvSpPr>
        <p:spPr>
          <a:xfrm>
            <a:off x="1143001" y="685800"/>
            <a:ext cx="4952999"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rtlCol="0">
            <a:noAutofit/>
          </a:bodyPr>
          <a:lstStyle>
            <a:lvl1pPr marL="0" indent="0">
              <a:buNone/>
              <a:defRPr/>
            </a:lvl1pPr>
          </a:lstStyle>
          <a:p>
            <a:pPr rtl="0"/>
            <a:r>
              <a:rPr lang="pt-br"/>
              <a:t>   </a:t>
            </a:r>
          </a:p>
        </p:txBody>
      </p:sp>
      <p:sp>
        <p:nvSpPr>
          <p:cNvPr id="5" name="Espaço Reservado para Rodapé 4">
            <a:extLst>
              <a:ext uri="{FF2B5EF4-FFF2-40B4-BE49-F238E27FC236}">
                <a16:creationId xmlns:a16="http://schemas.microsoft.com/office/drawing/2014/main" id="{5B407A58-3351-E479-1A0C-2FF49FA42707}"/>
              </a:ext>
            </a:extLst>
          </p:cNvPr>
          <p:cNvSpPr>
            <a:spLocks noGrp="1"/>
          </p:cNvSpPr>
          <p:nvPr>
            <p:ph type="ftr" sz="quarter" idx="11"/>
          </p:nvPr>
        </p:nvSpPr>
        <p:spPr>
          <a:xfrm>
            <a:off x="152401" y="6400800"/>
            <a:ext cx="5943599" cy="457200"/>
          </a:xfrm>
        </p:spPr>
        <p:txBody>
          <a:bodyPr rtlCol="0"/>
          <a:lstStyle/>
          <a:p>
            <a:pPr rtl="0"/>
            <a:r>
              <a:rPr lang="pt-br"/>
              <a:t>Exemplo de Texto de Rodapé</a:t>
            </a:r>
          </a:p>
        </p:txBody>
      </p:sp>
      <p:sp>
        <p:nvSpPr>
          <p:cNvPr id="4" name="Espaço Reservado para Data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rtlCol="0"/>
          <a:lstStyle>
            <a:lvl1pPr>
              <a:defRPr>
                <a:solidFill>
                  <a:schemeClr val="tx1"/>
                </a:solidFill>
                <a:effectLst/>
              </a:defRPr>
            </a:lvl1pPr>
          </a:lstStyle>
          <a:p>
            <a:pPr rtl="0"/>
            <a:r>
              <a:rPr lang="en-US"/>
              <a:t>30/10/2025</a:t>
            </a:r>
            <a:endParaRPr lang="en-US" dirty="0"/>
          </a:p>
        </p:txBody>
      </p:sp>
      <p:sp>
        <p:nvSpPr>
          <p:cNvPr id="6" name="Espaço Reservado para o Número do Slide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lstStyle/>
          <a:p>
            <a:pPr rtl="0"/>
            <a:fld id="{AEAA3239-9EA4-4A65-A281-97F994456D9F}" type="slidenum">
              <a:rPr lang="en-US" smtClean="0"/>
              <a:t>‹nº›</a:t>
            </a:fld>
            <a:endParaRPr lang="en-US" dirty="0"/>
          </a:p>
        </p:txBody>
      </p:sp>
      <p:cxnSp>
        <p:nvCxnSpPr>
          <p:cNvPr id="12" name="Conector Reto 11">
            <a:extLst>
              <a:ext uri="{FF2B5EF4-FFF2-40B4-BE49-F238E27FC236}">
                <a16:creationId xmlns:a16="http://schemas.microsoft.com/office/drawing/2014/main" id="{0E8BDBFD-5D03-F89B-C880-B0D233D5D48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81567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úmero Grande 3">
    <p:bg>
      <p:bgPr>
        <a:solidFill>
          <a:schemeClr val="bg2"/>
        </a:solidFill>
        <a:effectLst/>
      </p:bgPr>
    </p:bg>
    <p:spTree>
      <p:nvGrpSpPr>
        <p:cNvPr id="1" name=""/>
        <p:cNvGrpSpPr/>
        <p:nvPr/>
      </p:nvGrpSpPr>
      <p:grpSpPr>
        <a:xfrm>
          <a:off x="0" y="0"/>
          <a:ext cx="0" cy="0"/>
          <a:chOff x="0" y="0"/>
          <a:chExt cx="0" cy="0"/>
        </a:xfrm>
      </p:grpSpPr>
      <p:sp>
        <p:nvSpPr>
          <p:cNvPr id="10" name="Título 10">
            <a:extLst>
              <a:ext uri="{FF2B5EF4-FFF2-40B4-BE49-F238E27FC236}">
                <a16:creationId xmlns:a16="http://schemas.microsoft.com/office/drawing/2014/main" id="{C3DADE7F-E67E-CAEA-8072-B9514E6E1175}"/>
              </a:ext>
            </a:extLst>
          </p:cNvPr>
          <p:cNvSpPr>
            <a:spLocks noGrp="1"/>
          </p:cNvSpPr>
          <p:nvPr>
            <p:ph type="title"/>
          </p:nvPr>
        </p:nvSpPr>
        <p:spPr>
          <a:xfrm>
            <a:off x="8153399" y="685800"/>
            <a:ext cx="2895601" cy="5267739"/>
          </a:xfrm>
        </p:spPr>
        <p:txBody>
          <a:bodyPr rtlCol="0" anchor="ctr"/>
          <a:lstStyle>
            <a:lvl1pPr>
              <a:lnSpc>
                <a:spcPct val="110000"/>
              </a:lnSpc>
              <a:defRPr sz="2600" b="1">
                <a:solidFill>
                  <a:schemeClr val="accent1"/>
                </a:solidFill>
                <a:latin typeface="+mn-lt"/>
              </a:defRPr>
            </a:lvl1pPr>
          </a:lstStyle>
          <a:p>
            <a:pPr rtl="0"/>
            <a:r>
              <a:rPr lang="pt-br"/>
              <a:t>Clique para editar o estilo de título Mestre</a:t>
            </a:r>
          </a:p>
        </p:txBody>
      </p:sp>
      <p:sp>
        <p:nvSpPr>
          <p:cNvPr id="9" name="Espaço Reservado para Conteúdo 9">
            <a:extLst>
              <a:ext uri="{FF2B5EF4-FFF2-40B4-BE49-F238E27FC236}">
                <a16:creationId xmlns:a16="http://schemas.microsoft.com/office/drawing/2014/main" id="{64D4B29D-DD33-F8A0-6077-D56DBC08D2DB}"/>
              </a:ext>
            </a:extLst>
          </p:cNvPr>
          <p:cNvSpPr>
            <a:spLocks noGrp="1"/>
          </p:cNvSpPr>
          <p:nvPr>
            <p:ph sz="quarter" idx="14" hasCustomPrompt="1"/>
          </p:nvPr>
        </p:nvSpPr>
        <p:spPr>
          <a:xfrm>
            <a:off x="1143000" y="685800"/>
            <a:ext cx="6781800" cy="4191001"/>
          </a:xfrm>
        </p:spPr>
        <p:txBody>
          <a:bodyPr rtlCol="0" anchor="b"/>
          <a:lstStyle>
            <a:lvl1pPr>
              <a:lnSpc>
                <a:spcPct val="90000"/>
              </a:lnSpc>
              <a:buNone/>
              <a:defRPr sz="20000">
                <a:solidFill>
                  <a:schemeClr val="accent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rtl="0"/>
            <a:r>
              <a:rPr lang="pt-br"/>
              <a:t>##%</a:t>
            </a:r>
          </a:p>
        </p:txBody>
      </p:sp>
      <p:sp>
        <p:nvSpPr>
          <p:cNvPr id="4" name="Espaço Reservado para Rodapé 3">
            <a:extLst>
              <a:ext uri="{FF2B5EF4-FFF2-40B4-BE49-F238E27FC236}">
                <a16:creationId xmlns:a16="http://schemas.microsoft.com/office/drawing/2014/main" id="{C394E47C-0C77-0005-1755-14F7739DF22E}"/>
              </a:ext>
            </a:extLst>
          </p:cNvPr>
          <p:cNvSpPr>
            <a:spLocks noGrp="1"/>
          </p:cNvSpPr>
          <p:nvPr>
            <p:ph type="ftr" sz="quarter" idx="11"/>
          </p:nvPr>
        </p:nvSpPr>
        <p:spPr/>
        <p:txBody>
          <a:bodyPr rtlCol="0"/>
          <a:lstStyle/>
          <a:p>
            <a:pPr rtl="0"/>
            <a:r>
              <a:rPr lang="pt-br"/>
              <a:t>Exemplo de Texto de Rodapé</a:t>
            </a:r>
          </a:p>
        </p:txBody>
      </p:sp>
      <p:sp>
        <p:nvSpPr>
          <p:cNvPr id="3" name="Espaço Reservado para Data 2">
            <a:extLst>
              <a:ext uri="{FF2B5EF4-FFF2-40B4-BE49-F238E27FC236}">
                <a16:creationId xmlns:a16="http://schemas.microsoft.com/office/drawing/2014/main" id="{4A591E5F-EDEF-7D02-30E6-B960B5E45903}"/>
              </a:ext>
            </a:extLst>
          </p:cNvPr>
          <p:cNvSpPr>
            <a:spLocks noGrp="1"/>
          </p:cNvSpPr>
          <p:nvPr>
            <p:ph type="dt" sz="half" idx="10"/>
          </p:nvPr>
        </p:nvSpPr>
        <p:spPr>
          <a:xfrm>
            <a:off x="10058401" y="6400800"/>
            <a:ext cx="990599" cy="457200"/>
          </a:xfrm>
        </p:spPr>
        <p:txBody>
          <a:bodyPr rtlCol="0"/>
          <a:lstStyle/>
          <a:p>
            <a:pPr rtl="0"/>
            <a:r>
              <a:rPr lang="en-US"/>
              <a:t>30/10/2025</a:t>
            </a:r>
            <a:endParaRPr lang="en-US" dirty="0"/>
          </a:p>
        </p:txBody>
      </p:sp>
      <p:sp>
        <p:nvSpPr>
          <p:cNvPr id="5" name="Espaço Reservado para o Número do Slide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rtlCol="0"/>
          <a:lstStyle/>
          <a:p>
            <a:pPr rtl="0"/>
            <a:fld id="{AEAA3239-9EA4-4A65-A281-97F994456D9F}" type="slidenum">
              <a:rPr lang="en-US" smtClean="0"/>
              <a:t>‹nº›</a:t>
            </a:fld>
            <a:endParaRPr lang="en-US" dirty="0"/>
          </a:p>
        </p:txBody>
      </p:sp>
      <p:cxnSp>
        <p:nvCxnSpPr>
          <p:cNvPr id="6" name="Conector Reto 5">
            <a:extLst>
              <a:ext uri="{FF2B5EF4-FFF2-40B4-BE49-F238E27FC236}">
                <a16:creationId xmlns:a16="http://schemas.microsoft.com/office/drawing/2014/main" id="{D002FC57-F63B-DF9D-9ACC-AC4696C03769}"/>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37280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úmero Grande 4">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0" name="Espaço Reservado para Conteúdo 9">
            <a:extLst>
              <a:ext uri="{FF2B5EF4-FFF2-40B4-BE49-F238E27FC236}">
                <a16:creationId xmlns:a16="http://schemas.microsoft.com/office/drawing/2014/main" id="{81D15B53-A6D4-5307-3354-15A2A777AAD6}"/>
              </a:ext>
            </a:extLst>
          </p:cNvPr>
          <p:cNvSpPr>
            <a:spLocks noGrp="1"/>
          </p:cNvSpPr>
          <p:nvPr>
            <p:ph sz="quarter" idx="14" hasCustomPrompt="1"/>
          </p:nvPr>
        </p:nvSpPr>
        <p:spPr>
          <a:xfrm>
            <a:off x="1143000" y="715425"/>
            <a:ext cx="9906000" cy="4217987"/>
          </a:xfrm>
        </p:spPr>
        <p:txBody>
          <a:bodyPr rtlCol="0"/>
          <a:lstStyle>
            <a:lvl1pPr>
              <a:lnSpc>
                <a:spcPct val="90000"/>
              </a:lnSpc>
              <a:buNone/>
              <a:defRPr sz="27000">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rtl="0"/>
            <a:r>
              <a:rPr lang="pt-br"/>
              <a:t>##%</a:t>
            </a:r>
          </a:p>
        </p:txBody>
      </p:sp>
      <p:sp>
        <p:nvSpPr>
          <p:cNvPr id="4" name="Espaço Reservado para Rodapé 3">
            <a:extLst>
              <a:ext uri="{FF2B5EF4-FFF2-40B4-BE49-F238E27FC236}">
                <a16:creationId xmlns:a16="http://schemas.microsoft.com/office/drawing/2014/main" id="{C394E47C-0C77-0005-1755-14F7739DF22E}"/>
              </a:ext>
            </a:extLst>
          </p:cNvPr>
          <p:cNvSpPr>
            <a:spLocks noGrp="1"/>
          </p:cNvSpPr>
          <p:nvPr>
            <p:ph type="ftr" sz="quarter" idx="11"/>
          </p:nvPr>
        </p:nvSpPr>
        <p:spPr/>
        <p:txBody>
          <a:bodyPr rtlCol="0"/>
          <a:lstStyle>
            <a:lvl1pPr>
              <a:defRPr>
                <a:solidFill>
                  <a:schemeClr val="bg1"/>
                </a:solidFill>
              </a:defRPr>
            </a:lvl1pPr>
          </a:lstStyle>
          <a:p>
            <a:pPr rtl="0"/>
            <a:r>
              <a:rPr lang="pt-br"/>
              <a:t>Exemplo de Texto de Rodapé</a:t>
            </a:r>
            <a:endParaRPr lang="en-US" dirty="0">
              <a:solidFill>
                <a:schemeClr val="bg1"/>
              </a:solidFill>
            </a:endParaRPr>
          </a:p>
        </p:txBody>
      </p:sp>
      <p:sp>
        <p:nvSpPr>
          <p:cNvPr id="3" name="Espaço Reservado para Data 2">
            <a:extLst>
              <a:ext uri="{FF2B5EF4-FFF2-40B4-BE49-F238E27FC236}">
                <a16:creationId xmlns:a16="http://schemas.microsoft.com/office/drawing/2014/main" id="{4A591E5F-EDEF-7D02-30E6-B960B5E45903}"/>
              </a:ext>
            </a:extLst>
          </p:cNvPr>
          <p:cNvSpPr>
            <a:spLocks noGrp="1"/>
          </p:cNvSpPr>
          <p:nvPr>
            <p:ph type="dt" sz="half" idx="10"/>
          </p:nvPr>
        </p:nvSpPr>
        <p:spPr>
          <a:xfrm>
            <a:off x="10058400" y="6400800"/>
            <a:ext cx="990600" cy="457200"/>
          </a:xfrm>
        </p:spPr>
        <p:txBody>
          <a:bodyPr rtlCol="0"/>
          <a:lstStyle>
            <a:lvl1pPr>
              <a:defRPr>
                <a:solidFill>
                  <a:schemeClr val="bg1"/>
                </a:solidFill>
              </a:defRPr>
            </a:lvl1pPr>
          </a:lstStyle>
          <a:p>
            <a:pPr rtl="0"/>
            <a:r>
              <a:rPr lang="en-US"/>
              <a:t>30/10/2025</a:t>
            </a:r>
            <a:endParaRPr lang="en-US" dirty="0"/>
          </a:p>
        </p:txBody>
      </p:sp>
      <p:sp>
        <p:nvSpPr>
          <p:cNvPr id="5" name="Espaço Reservado para o Número do Slide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rtlCol="0"/>
          <a:lstStyle>
            <a:lvl1pPr>
              <a:defRPr>
                <a:solidFill>
                  <a:schemeClr val="bg1"/>
                </a:solidFill>
              </a:defRPr>
            </a:lvl1pPr>
          </a:lstStyle>
          <a:p>
            <a:pPr rtl="0"/>
            <a:fld id="{AEAA3239-9EA4-4A65-A281-97F994456D9F}" type="slidenum">
              <a:rPr lang="en-US" smtClean="0"/>
              <a:pPr rtl="0"/>
              <a:t>‹nº›</a:t>
            </a:fld>
            <a:endParaRPr lang="en-US" dirty="0"/>
          </a:p>
        </p:txBody>
      </p:sp>
      <p:cxnSp>
        <p:nvCxnSpPr>
          <p:cNvPr id="6" name="Conector Reto 5">
            <a:extLst>
              <a:ext uri="{FF2B5EF4-FFF2-40B4-BE49-F238E27FC236}">
                <a16:creationId xmlns:a16="http://schemas.microsoft.com/office/drawing/2014/main" id="{99D6B5B7-21A5-3BED-394A-5383E64E7DF5}"/>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ítulo 10">
            <a:extLst>
              <a:ext uri="{FF2B5EF4-FFF2-40B4-BE49-F238E27FC236}">
                <a16:creationId xmlns:a16="http://schemas.microsoft.com/office/drawing/2014/main" id="{53B1AF28-7C69-5D76-E7F7-FF9768CC36DF}"/>
              </a:ext>
            </a:extLst>
          </p:cNvPr>
          <p:cNvSpPr>
            <a:spLocks noGrp="1"/>
          </p:cNvSpPr>
          <p:nvPr>
            <p:ph type="title"/>
          </p:nvPr>
        </p:nvSpPr>
        <p:spPr>
          <a:xfrm>
            <a:off x="1143001" y="5166360"/>
            <a:ext cx="8759952" cy="786384"/>
          </a:xfrm>
        </p:spPr>
        <p:txBody>
          <a:bodyPr rtlCol="0"/>
          <a:lstStyle>
            <a:lvl1pPr>
              <a:lnSpc>
                <a:spcPct val="110000"/>
              </a:lnSpc>
              <a:defRPr sz="2800" b="1">
                <a:solidFill>
                  <a:schemeClr val="bg1"/>
                </a:solidFill>
                <a:latin typeface="+mn-lt"/>
              </a:defRPr>
            </a:lvl1pPr>
          </a:lstStyle>
          <a:p>
            <a:pPr rtl="0"/>
            <a:r>
              <a:rPr lang="pt-br"/>
              <a:t>Clique para editar o estilo de título Mestre</a:t>
            </a:r>
          </a:p>
        </p:txBody>
      </p:sp>
    </p:spTree>
    <p:extLst>
      <p:ext uri="{BB962C8B-B14F-4D97-AF65-F5344CB8AC3E}">
        <p14:creationId xmlns:p14="http://schemas.microsoft.com/office/powerpoint/2010/main" val="1196490616"/>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nstrução">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rtlCol="0"/>
          <a:lstStyle/>
          <a:p>
            <a:pPr rtl="0"/>
            <a:r>
              <a:rPr lang="pt-br"/>
              <a:t>Clique para editar o estilo de título Mestre</a:t>
            </a:r>
            <a:endParaRPr lang="en-US" dirty="0"/>
          </a:p>
        </p:txBody>
      </p:sp>
      <p:sp>
        <p:nvSpPr>
          <p:cNvPr id="7" name="Espaço Reservado para Conteúdo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0"/>
            <a:ext cx="9906000" cy="5257800"/>
          </a:xfrm>
        </p:spPr>
        <p:txBody>
          <a:bodyPr rtlCol="0" anchor="t">
            <a:normAutofit/>
          </a:bodyPr>
          <a:lstStyle>
            <a:lvl1pPr marL="0" indent="0">
              <a:lnSpc>
                <a:spcPct val="90000"/>
              </a:lnSpc>
              <a:buNone/>
              <a:defRPr sz="5400" b="0">
                <a:solidFill>
                  <a:schemeClr val="bg1"/>
                </a:solidFill>
                <a:latin typeface="+mj-lt"/>
                <a:cs typeface="Mongolian Baiti" panose="03000500000000000000" pitchFamily="66" charset="0"/>
              </a:defRPr>
            </a:lvl1pPr>
            <a:lvl2pPr marL="228600" indent="0">
              <a:lnSpc>
                <a:spcPct val="90000"/>
              </a:lnSpc>
              <a:buNone/>
              <a:defRPr sz="5400" b="0">
                <a:solidFill>
                  <a:schemeClr val="bg1"/>
                </a:solidFill>
                <a:latin typeface="+mj-lt"/>
                <a:cs typeface="Mongolian Baiti" panose="03000500000000000000" pitchFamily="66" charset="0"/>
              </a:defRPr>
            </a:lvl2pPr>
            <a:lvl3pPr marL="457200" indent="0">
              <a:lnSpc>
                <a:spcPct val="90000"/>
              </a:lnSpc>
              <a:buNone/>
              <a:defRPr sz="5400" b="0">
                <a:solidFill>
                  <a:schemeClr val="bg1"/>
                </a:solidFill>
                <a:latin typeface="+mj-lt"/>
                <a:cs typeface="Mongolian Baiti" panose="03000500000000000000" pitchFamily="66" charset="0"/>
              </a:defRPr>
            </a:lvl3pPr>
            <a:lvl4pPr marL="685800" indent="0">
              <a:lnSpc>
                <a:spcPct val="90000"/>
              </a:lnSpc>
              <a:buNone/>
              <a:defRPr sz="5400" b="0">
                <a:solidFill>
                  <a:schemeClr val="bg1"/>
                </a:solidFill>
                <a:latin typeface="+mj-lt"/>
                <a:cs typeface="Mongolian Baiti" panose="03000500000000000000" pitchFamily="66" charset="0"/>
              </a:defRPr>
            </a:lvl4pPr>
            <a:lvl5pPr marL="914400" indent="0">
              <a:lnSpc>
                <a:spcPct val="90000"/>
              </a:lnSpc>
              <a:buNone/>
              <a:defRPr sz="5400" b="0">
                <a:solidFill>
                  <a:schemeClr val="bg1"/>
                </a:solidFill>
                <a:latin typeface="+mj-lt"/>
                <a:cs typeface="Mongolian Baiti" panose="03000500000000000000" pitchFamily="66" charset="0"/>
              </a:defRPr>
            </a:lvl5pPr>
          </a:lstStyle>
          <a:p>
            <a:pPr lvl="0" rtl="0"/>
            <a:r>
              <a:rPr lang="pt-br"/>
              <a:t>Clique para adicionar uma Instrução</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4" name="Espaço Reservado para Rodapé 3">
            <a:extLst>
              <a:ext uri="{FF2B5EF4-FFF2-40B4-BE49-F238E27FC236}">
                <a16:creationId xmlns:a16="http://schemas.microsoft.com/office/drawing/2014/main" id="{3D56E87B-2252-4382-E6E7-15A81BCC8029}"/>
              </a:ext>
            </a:extLst>
          </p:cNvPr>
          <p:cNvSpPr>
            <a:spLocks noGrp="1"/>
          </p:cNvSpPr>
          <p:nvPr>
            <p:ph type="ftr" sz="quarter" idx="11"/>
          </p:nvPr>
        </p:nvSpPr>
        <p:spPr/>
        <p:txBody>
          <a:bodyPr rtlCol="0"/>
          <a:lstStyle>
            <a:lvl1pPr>
              <a:defRPr>
                <a:solidFill>
                  <a:schemeClr val="bg1"/>
                </a:solidFill>
              </a:defRPr>
            </a:lvl1pPr>
          </a:lstStyle>
          <a:p>
            <a:pPr rtl="0"/>
            <a:r>
              <a:rPr lang="pt-br"/>
              <a:t>Exemplo de Texto de Rodapé</a:t>
            </a:r>
            <a:endParaRPr lang="en-US" dirty="0">
              <a:solidFill>
                <a:schemeClr val="bg1"/>
              </a:solidFill>
            </a:endParaRPr>
          </a:p>
        </p:txBody>
      </p:sp>
      <p:sp>
        <p:nvSpPr>
          <p:cNvPr id="3" name="Espaço Reservado para Data 2">
            <a:extLst>
              <a:ext uri="{FF2B5EF4-FFF2-40B4-BE49-F238E27FC236}">
                <a16:creationId xmlns:a16="http://schemas.microsoft.com/office/drawing/2014/main" id="{67F688C7-1128-9027-65E4-A17BBE7DDDF0}"/>
              </a:ext>
            </a:extLst>
          </p:cNvPr>
          <p:cNvSpPr>
            <a:spLocks noGrp="1"/>
          </p:cNvSpPr>
          <p:nvPr>
            <p:ph type="dt" sz="half" idx="10"/>
          </p:nvPr>
        </p:nvSpPr>
        <p:spPr>
          <a:xfrm>
            <a:off x="10058401" y="6400800"/>
            <a:ext cx="990599" cy="457200"/>
          </a:xfrm>
        </p:spPr>
        <p:txBody>
          <a:bodyPr rtlCol="0"/>
          <a:lstStyle>
            <a:lvl1pPr>
              <a:defRPr>
                <a:solidFill>
                  <a:schemeClr val="bg1"/>
                </a:solidFill>
              </a:defRPr>
            </a:lvl1pPr>
          </a:lstStyle>
          <a:p>
            <a:pPr rtl="0"/>
            <a:r>
              <a:rPr lang="en-US"/>
              <a:t>30/10/2025</a:t>
            </a:r>
            <a:endParaRPr lang="en-US" dirty="0"/>
          </a:p>
        </p:txBody>
      </p:sp>
      <p:sp>
        <p:nvSpPr>
          <p:cNvPr id="5" name="Espaço Reservado para o Número do Slide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rtlCol="0"/>
          <a:lstStyle>
            <a:lvl1pPr>
              <a:defRPr>
                <a:solidFill>
                  <a:schemeClr val="bg1"/>
                </a:solidFill>
              </a:defRPr>
            </a:lvl1pPr>
          </a:lstStyle>
          <a:p>
            <a:pPr rtl="0"/>
            <a:fld id="{AEAA3239-9EA4-4A65-A281-97F994456D9F}" type="slidenum">
              <a:rPr lang="en-US" smtClean="0"/>
              <a:pPr rtl="0"/>
              <a:t>‹nº›</a:t>
            </a:fld>
            <a:endParaRPr lang="en-US" dirty="0"/>
          </a:p>
        </p:txBody>
      </p:sp>
      <p:cxnSp>
        <p:nvCxnSpPr>
          <p:cNvPr id="6" name="Conector Reto 5">
            <a:extLst>
              <a:ext uri="{FF2B5EF4-FFF2-40B4-BE49-F238E27FC236}">
                <a16:creationId xmlns:a16="http://schemas.microsoft.com/office/drawing/2014/main" id="{D9E59E0B-DA31-573A-9F4C-606FE4AAB022}"/>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985083"/>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nstrução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rtlCol="0"/>
          <a:lstStyle/>
          <a:p>
            <a:pPr rtl="0"/>
            <a:r>
              <a:rPr lang="pt-br"/>
              <a:t>Clique para editar o estilo de título Mestre</a:t>
            </a:r>
            <a:endParaRPr lang="en-US" dirty="0"/>
          </a:p>
        </p:txBody>
      </p:sp>
      <p:sp>
        <p:nvSpPr>
          <p:cNvPr id="7" name="Espaço Reservado para Conteúdo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0"/>
            <a:ext cx="10439400" cy="5257800"/>
          </a:xfrm>
        </p:spPr>
        <p:txBody>
          <a:bodyPr rtlCol="0" anchor="t">
            <a:normAutofit/>
          </a:bodyPr>
          <a:lstStyle>
            <a:lvl1pPr marL="0" indent="0">
              <a:lnSpc>
                <a:spcPct val="90000"/>
              </a:lnSpc>
              <a:buNone/>
              <a:defRPr sz="5400" b="0">
                <a:solidFill>
                  <a:schemeClr val="tx1"/>
                </a:solidFill>
                <a:latin typeface="+mj-lt"/>
                <a:cs typeface="Mongolian Baiti" panose="03000500000000000000" pitchFamily="66" charset="0"/>
              </a:defRPr>
            </a:lvl1pPr>
            <a:lvl2pPr marL="228600" indent="0">
              <a:lnSpc>
                <a:spcPct val="90000"/>
              </a:lnSpc>
              <a:buNone/>
              <a:defRPr sz="5400" b="0">
                <a:solidFill>
                  <a:schemeClr val="tx1"/>
                </a:solidFill>
                <a:latin typeface="+mj-lt"/>
                <a:cs typeface="Mongolian Baiti" panose="03000500000000000000" pitchFamily="66" charset="0"/>
              </a:defRPr>
            </a:lvl2pPr>
            <a:lvl3pPr marL="457200" indent="0">
              <a:lnSpc>
                <a:spcPct val="90000"/>
              </a:lnSpc>
              <a:buNone/>
              <a:defRPr sz="5400" b="0">
                <a:solidFill>
                  <a:schemeClr val="tx1"/>
                </a:solidFill>
                <a:latin typeface="+mj-lt"/>
                <a:cs typeface="Mongolian Baiti" panose="03000500000000000000" pitchFamily="66" charset="0"/>
              </a:defRPr>
            </a:lvl3pPr>
            <a:lvl4pPr marL="685800" indent="0">
              <a:lnSpc>
                <a:spcPct val="90000"/>
              </a:lnSpc>
              <a:buNone/>
              <a:defRPr sz="5400" b="0">
                <a:solidFill>
                  <a:schemeClr val="tx1"/>
                </a:solidFill>
                <a:latin typeface="+mj-lt"/>
                <a:cs typeface="Mongolian Baiti" panose="03000500000000000000" pitchFamily="66" charset="0"/>
              </a:defRPr>
            </a:lvl4pPr>
            <a:lvl5pPr marL="914400" indent="0">
              <a:lnSpc>
                <a:spcPct val="90000"/>
              </a:lnSpc>
              <a:buNone/>
              <a:defRPr sz="5400" b="0">
                <a:solidFill>
                  <a:schemeClr val="tx1"/>
                </a:solidFill>
                <a:latin typeface="+mj-lt"/>
                <a:cs typeface="Mongolian Baiti" panose="03000500000000000000" pitchFamily="66" charset="0"/>
              </a:defRPr>
            </a:lvl5pPr>
          </a:lstStyle>
          <a:p>
            <a:pPr lvl="0" rtl="0"/>
            <a:r>
              <a:rPr lang="pt-br"/>
              <a:t>Clique para adicionar uma Instrução</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4" name="Espaço Reservado para Rodapé 3">
            <a:extLst>
              <a:ext uri="{FF2B5EF4-FFF2-40B4-BE49-F238E27FC236}">
                <a16:creationId xmlns:a16="http://schemas.microsoft.com/office/drawing/2014/main" id="{3D56E87B-2252-4382-E6E7-15A81BCC8029}"/>
              </a:ext>
            </a:extLst>
          </p:cNvPr>
          <p:cNvSpPr>
            <a:spLocks noGrp="1"/>
          </p:cNvSpPr>
          <p:nvPr>
            <p:ph type="ftr" sz="quarter" idx="11"/>
          </p:nvPr>
        </p:nvSpPr>
        <p:spPr/>
        <p:txBody>
          <a:bodyPr rtlCol="0"/>
          <a:lstStyle/>
          <a:p>
            <a:pPr rtl="0"/>
            <a:r>
              <a:rPr lang="pt-br"/>
              <a:t>Exemplo de Texto de Rodapé</a:t>
            </a:r>
          </a:p>
        </p:txBody>
      </p:sp>
      <p:sp>
        <p:nvSpPr>
          <p:cNvPr id="3" name="Espaço Reservado para Data 2">
            <a:extLst>
              <a:ext uri="{FF2B5EF4-FFF2-40B4-BE49-F238E27FC236}">
                <a16:creationId xmlns:a16="http://schemas.microsoft.com/office/drawing/2014/main" id="{67F688C7-1128-9027-65E4-A17BBE7DDDF0}"/>
              </a:ext>
            </a:extLst>
          </p:cNvPr>
          <p:cNvSpPr>
            <a:spLocks noGrp="1"/>
          </p:cNvSpPr>
          <p:nvPr>
            <p:ph type="dt" sz="half" idx="10"/>
          </p:nvPr>
        </p:nvSpPr>
        <p:spPr>
          <a:xfrm>
            <a:off x="10058401" y="6400800"/>
            <a:ext cx="990599" cy="457200"/>
          </a:xfrm>
        </p:spPr>
        <p:txBody>
          <a:bodyPr rtlCol="0"/>
          <a:lstStyle/>
          <a:p>
            <a:pPr rtl="0"/>
            <a:r>
              <a:rPr lang="en-US"/>
              <a:t>30/10/2025</a:t>
            </a:r>
            <a:endParaRPr lang="en-US" dirty="0"/>
          </a:p>
        </p:txBody>
      </p:sp>
      <p:sp>
        <p:nvSpPr>
          <p:cNvPr id="5" name="Espaço Reservado para o Número do Slide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rtlCol="0"/>
          <a:lstStyle/>
          <a:p>
            <a:pPr rtl="0"/>
            <a:fld id="{AEAA3239-9EA4-4A65-A281-97F994456D9F}" type="slidenum">
              <a:rPr lang="en-US" smtClean="0"/>
              <a:t>‹nº›</a:t>
            </a:fld>
            <a:endParaRPr lang="en-US" dirty="0"/>
          </a:p>
        </p:txBody>
      </p:sp>
      <p:cxnSp>
        <p:nvCxnSpPr>
          <p:cNvPr id="6" name="Conector Reto 5">
            <a:extLst>
              <a:ext uri="{FF2B5EF4-FFF2-40B4-BE49-F238E27FC236}">
                <a16:creationId xmlns:a16="http://schemas.microsoft.com/office/drawing/2014/main" id="{5E01FFB5-9AC9-5608-D38C-31B179F100FD}"/>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760464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Instrução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rtlCol="0"/>
          <a:lstStyle/>
          <a:p>
            <a:pPr rtl="0"/>
            <a:r>
              <a:rPr lang="pt-br"/>
              <a:t>Clique para editar o estilo de título Mestre</a:t>
            </a:r>
            <a:endParaRPr lang="en-US" dirty="0"/>
          </a:p>
        </p:txBody>
      </p:sp>
      <p:sp>
        <p:nvSpPr>
          <p:cNvPr id="7" name="Espaço Reservado para Conteúdo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1"/>
            <a:ext cx="9906000" cy="5257799"/>
          </a:xfrm>
        </p:spPr>
        <p:txBody>
          <a:bodyPr rtlCol="0" anchor="b">
            <a:normAutofit/>
          </a:bodyPr>
          <a:lstStyle>
            <a:lvl1pPr marL="0" indent="0">
              <a:lnSpc>
                <a:spcPct val="90000"/>
              </a:lnSpc>
              <a:buNone/>
              <a:defRPr sz="5400" b="0">
                <a:latin typeface="+mj-lt"/>
                <a:cs typeface="Mongolian Baiti" panose="03000500000000000000" pitchFamily="66" charset="0"/>
              </a:defRPr>
            </a:lvl1pPr>
            <a:lvl2pPr marL="228600" indent="0">
              <a:lnSpc>
                <a:spcPct val="90000"/>
              </a:lnSpc>
              <a:buNone/>
              <a:defRPr sz="5400" b="0">
                <a:latin typeface="+mj-lt"/>
                <a:cs typeface="Mongolian Baiti" panose="03000500000000000000" pitchFamily="66" charset="0"/>
              </a:defRPr>
            </a:lvl2pPr>
            <a:lvl3pPr marL="457200" indent="0">
              <a:lnSpc>
                <a:spcPct val="90000"/>
              </a:lnSpc>
              <a:buNone/>
              <a:defRPr sz="5400" b="0">
                <a:latin typeface="+mj-lt"/>
                <a:cs typeface="Mongolian Baiti" panose="03000500000000000000" pitchFamily="66" charset="0"/>
              </a:defRPr>
            </a:lvl3pPr>
            <a:lvl4pPr marL="685800" indent="0">
              <a:lnSpc>
                <a:spcPct val="90000"/>
              </a:lnSpc>
              <a:buNone/>
              <a:defRPr sz="5400" b="0">
                <a:latin typeface="+mj-lt"/>
                <a:cs typeface="Mongolian Baiti" panose="03000500000000000000" pitchFamily="66" charset="0"/>
              </a:defRPr>
            </a:lvl4pPr>
            <a:lvl5pPr marL="914400" indent="0">
              <a:lnSpc>
                <a:spcPct val="90000"/>
              </a:lnSpc>
              <a:buNone/>
              <a:defRPr sz="5400" b="0">
                <a:latin typeface="+mj-lt"/>
                <a:cs typeface="Mongolian Baiti" panose="03000500000000000000" pitchFamily="66" charset="0"/>
              </a:defRPr>
            </a:lvl5pPr>
          </a:lstStyle>
          <a:p>
            <a:pPr lvl="0" rtl="0"/>
            <a:r>
              <a:rPr lang="pt-br"/>
              <a:t>Clique para adicionar uma Instrução</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4" name="Espaço Reservado para Rodapé 3">
            <a:extLst>
              <a:ext uri="{FF2B5EF4-FFF2-40B4-BE49-F238E27FC236}">
                <a16:creationId xmlns:a16="http://schemas.microsoft.com/office/drawing/2014/main" id="{3D56E87B-2252-4382-E6E7-15A81BCC8029}"/>
              </a:ext>
            </a:extLst>
          </p:cNvPr>
          <p:cNvSpPr>
            <a:spLocks noGrp="1"/>
          </p:cNvSpPr>
          <p:nvPr>
            <p:ph type="ftr" sz="quarter" idx="11"/>
          </p:nvPr>
        </p:nvSpPr>
        <p:spPr>
          <a:xfrm>
            <a:off x="152400" y="6400800"/>
            <a:ext cx="5943599" cy="457200"/>
          </a:xfrm>
        </p:spPr>
        <p:txBody>
          <a:bodyPr rtlCol="0"/>
          <a:lstStyle/>
          <a:p>
            <a:pPr rtl="0"/>
            <a:r>
              <a:rPr lang="pt-br"/>
              <a:t>Amostra de Texto de Rodapé</a:t>
            </a:r>
          </a:p>
        </p:txBody>
      </p:sp>
      <p:sp>
        <p:nvSpPr>
          <p:cNvPr id="3" name="Espaço Reservado para Data 2">
            <a:extLst>
              <a:ext uri="{FF2B5EF4-FFF2-40B4-BE49-F238E27FC236}">
                <a16:creationId xmlns:a16="http://schemas.microsoft.com/office/drawing/2014/main" id="{67F688C7-1128-9027-65E4-A17BBE7DDDF0}"/>
              </a:ext>
            </a:extLst>
          </p:cNvPr>
          <p:cNvSpPr>
            <a:spLocks noGrp="1"/>
          </p:cNvSpPr>
          <p:nvPr>
            <p:ph type="dt" sz="half" idx="10"/>
          </p:nvPr>
        </p:nvSpPr>
        <p:spPr>
          <a:xfrm>
            <a:off x="10058400" y="6400800"/>
            <a:ext cx="990600" cy="457200"/>
          </a:xfrm>
        </p:spPr>
        <p:txBody>
          <a:bodyPr rtlCol="0"/>
          <a:lstStyle/>
          <a:p>
            <a:pPr rtl="0"/>
            <a:r>
              <a:rPr lang="en-US"/>
              <a:t>30/10/2025</a:t>
            </a:r>
            <a:endParaRPr lang="en-US" dirty="0"/>
          </a:p>
        </p:txBody>
      </p:sp>
      <p:sp>
        <p:nvSpPr>
          <p:cNvPr id="5" name="Espaço Reservado para o Número do Slide 4">
            <a:extLst>
              <a:ext uri="{FF2B5EF4-FFF2-40B4-BE49-F238E27FC236}">
                <a16:creationId xmlns:a16="http://schemas.microsoft.com/office/drawing/2014/main" id="{8C1C6A68-1AC4-7B10-CD66-D67327434E62}"/>
              </a:ext>
            </a:extLst>
          </p:cNvPr>
          <p:cNvSpPr>
            <a:spLocks noGrp="1"/>
          </p:cNvSpPr>
          <p:nvPr>
            <p:ph type="sldNum" sz="quarter" idx="12"/>
          </p:nvPr>
        </p:nvSpPr>
        <p:spPr>
          <a:xfrm>
            <a:off x="11049000" y="6400800"/>
            <a:ext cx="990600" cy="457200"/>
          </a:xfrm>
        </p:spPr>
        <p:txBody>
          <a:bodyPr rtlCol="0"/>
          <a:lstStyle/>
          <a:p>
            <a:pPr rtl="0"/>
            <a:fld id="{AEAA3239-9EA4-4A65-A281-97F994456D9F}" type="slidenum">
              <a:rPr lang="en-US" smtClean="0"/>
              <a:t>‹nº›</a:t>
            </a:fld>
            <a:endParaRPr lang="en-US" dirty="0"/>
          </a:p>
        </p:txBody>
      </p:sp>
      <p:cxnSp>
        <p:nvCxnSpPr>
          <p:cNvPr id="6" name="Conector Reto 5">
            <a:extLst>
              <a:ext uri="{FF2B5EF4-FFF2-40B4-BE49-F238E27FC236}">
                <a16:creationId xmlns:a16="http://schemas.microsoft.com/office/drawing/2014/main" id="{816CE4C6-A657-5805-17C1-DFBE412C51BD}"/>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53614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nstrução 5">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rtlCol="0"/>
          <a:lstStyle/>
          <a:p>
            <a:pPr rtl="0"/>
            <a:r>
              <a:rPr lang="pt-br"/>
              <a:t>Clique para editar o estilo de título Mestre</a:t>
            </a:r>
            <a:endParaRPr lang="en-US" dirty="0"/>
          </a:p>
        </p:txBody>
      </p:sp>
      <p:sp>
        <p:nvSpPr>
          <p:cNvPr id="7" name="Espaço Reservado para Conteúdo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0"/>
            <a:ext cx="9906000" cy="5257800"/>
          </a:xfrm>
        </p:spPr>
        <p:txBody>
          <a:bodyPr vert="horz" lIns="91440" tIns="45720" rIns="91440" bIns="45720" rtlCol="0" anchor="t">
            <a:normAutofit/>
          </a:bodyPr>
          <a:lstStyle>
            <a:lvl1pPr marL="0" indent="0">
              <a:lnSpc>
                <a:spcPct val="90000"/>
              </a:lnSpc>
              <a:buNone/>
              <a:defRPr lang="en-US" sz="5400" b="1" dirty="0">
                <a:solidFill>
                  <a:schemeClr val="bg1"/>
                </a:solidFill>
                <a:latin typeface="+mn-lt"/>
              </a:defRPr>
            </a:lvl1pPr>
            <a:lvl2pPr marL="228600" indent="0">
              <a:lnSpc>
                <a:spcPct val="90000"/>
              </a:lnSpc>
              <a:buNone/>
              <a:defRPr lang="en-US" sz="5400" b="1" dirty="0">
                <a:solidFill>
                  <a:schemeClr val="bg1"/>
                </a:solidFill>
                <a:latin typeface="+mn-lt"/>
              </a:defRPr>
            </a:lvl2pPr>
            <a:lvl3pPr marL="457200" indent="0">
              <a:lnSpc>
                <a:spcPct val="90000"/>
              </a:lnSpc>
              <a:buNone/>
              <a:defRPr lang="en-US" sz="5400" b="1" dirty="0">
                <a:solidFill>
                  <a:schemeClr val="bg1"/>
                </a:solidFill>
                <a:latin typeface="+mn-lt"/>
              </a:defRPr>
            </a:lvl3pPr>
            <a:lvl4pPr marL="685800" indent="0">
              <a:lnSpc>
                <a:spcPct val="90000"/>
              </a:lnSpc>
              <a:buNone/>
              <a:defRPr lang="en-US" sz="5400" b="1" dirty="0">
                <a:solidFill>
                  <a:schemeClr val="bg1"/>
                </a:solidFill>
                <a:latin typeface="+mn-lt"/>
              </a:defRPr>
            </a:lvl4pPr>
            <a:lvl5pPr marL="914400" indent="0">
              <a:lnSpc>
                <a:spcPct val="90000"/>
              </a:lnSpc>
              <a:buNone/>
              <a:defRPr lang="en-US" sz="5400" b="1" dirty="0">
                <a:solidFill>
                  <a:schemeClr val="bg1"/>
                </a:solidFill>
                <a:latin typeface="+mn-lt"/>
              </a:defRPr>
            </a:lvl5pPr>
          </a:lstStyle>
          <a:p>
            <a:pPr lvl="0" rtl="0"/>
            <a:r>
              <a:rPr lang="pt-br"/>
              <a:t>Clique para adicionar uma Instrução</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4" name="Espaço Reservado para Rodapé 3">
            <a:extLst>
              <a:ext uri="{FF2B5EF4-FFF2-40B4-BE49-F238E27FC236}">
                <a16:creationId xmlns:a16="http://schemas.microsoft.com/office/drawing/2014/main" id="{3D56E87B-2252-4382-E6E7-15A81BCC8029}"/>
              </a:ext>
            </a:extLst>
          </p:cNvPr>
          <p:cNvSpPr>
            <a:spLocks noGrp="1"/>
          </p:cNvSpPr>
          <p:nvPr>
            <p:ph type="ftr" sz="quarter" idx="11"/>
          </p:nvPr>
        </p:nvSpPr>
        <p:spPr/>
        <p:txBody>
          <a:bodyPr rtlCol="0"/>
          <a:lstStyle>
            <a:lvl1pPr>
              <a:defRPr>
                <a:solidFill>
                  <a:schemeClr val="bg1"/>
                </a:solidFill>
              </a:defRPr>
            </a:lvl1pPr>
          </a:lstStyle>
          <a:p>
            <a:pPr rtl="0"/>
            <a:r>
              <a:rPr lang="pt-br"/>
              <a:t>Exemplo de Texto de Rodapé</a:t>
            </a:r>
            <a:endParaRPr lang="en-US" dirty="0">
              <a:solidFill>
                <a:schemeClr val="bg1"/>
              </a:solidFill>
            </a:endParaRPr>
          </a:p>
        </p:txBody>
      </p:sp>
      <p:sp>
        <p:nvSpPr>
          <p:cNvPr id="3" name="Espaço Reservado para Data 2">
            <a:extLst>
              <a:ext uri="{FF2B5EF4-FFF2-40B4-BE49-F238E27FC236}">
                <a16:creationId xmlns:a16="http://schemas.microsoft.com/office/drawing/2014/main" id="{67F688C7-1128-9027-65E4-A17BBE7DDDF0}"/>
              </a:ext>
            </a:extLst>
          </p:cNvPr>
          <p:cNvSpPr>
            <a:spLocks noGrp="1"/>
          </p:cNvSpPr>
          <p:nvPr>
            <p:ph type="dt" sz="half" idx="10"/>
          </p:nvPr>
        </p:nvSpPr>
        <p:spPr>
          <a:xfrm>
            <a:off x="10058401" y="6400800"/>
            <a:ext cx="990599" cy="457200"/>
          </a:xfrm>
        </p:spPr>
        <p:txBody>
          <a:bodyPr rtlCol="0"/>
          <a:lstStyle>
            <a:lvl1pPr>
              <a:defRPr>
                <a:solidFill>
                  <a:schemeClr val="bg1"/>
                </a:solidFill>
              </a:defRPr>
            </a:lvl1pPr>
          </a:lstStyle>
          <a:p>
            <a:pPr rtl="0"/>
            <a:r>
              <a:rPr lang="en-US"/>
              <a:t>30/10/2025</a:t>
            </a:r>
            <a:endParaRPr lang="en-US" dirty="0"/>
          </a:p>
        </p:txBody>
      </p:sp>
      <p:sp>
        <p:nvSpPr>
          <p:cNvPr id="5" name="Espaço Reservado para o Número do Slide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rtlCol="0"/>
          <a:lstStyle>
            <a:lvl1pPr>
              <a:defRPr>
                <a:solidFill>
                  <a:schemeClr val="bg1"/>
                </a:solidFill>
              </a:defRPr>
            </a:lvl1pPr>
          </a:lstStyle>
          <a:p>
            <a:pPr rtl="0"/>
            <a:fld id="{AEAA3239-9EA4-4A65-A281-97F994456D9F}" type="slidenum">
              <a:rPr lang="en-US" smtClean="0"/>
              <a:pPr rtl="0"/>
              <a:t>‹nº›</a:t>
            </a:fld>
            <a:endParaRPr lang="en-US" dirty="0"/>
          </a:p>
        </p:txBody>
      </p:sp>
      <p:cxnSp>
        <p:nvCxnSpPr>
          <p:cNvPr id="6" name="Conector Reto 5">
            <a:extLst>
              <a:ext uri="{FF2B5EF4-FFF2-40B4-BE49-F238E27FC236}">
                <a16:creationId xmlns:a16="http://schemas.microsoft.com/office/drawing/2014/main" id="{2C45B696-5A62-5895-72D9-DC0A3B3E2F89}"/>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661986"/>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it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12FA0A-1F7B-DD41-ECED-02B60BC46B10}"/>
              </a:ext>
            </a:extLst>
          </p:cNvPr>
          <p:cNvSpPr>
            <a:spLocks noGrp="1"/>
          </p:cNvSpPr>
          <p:nvPr>
            <p:ph type="title" hasCustomPrompt="1"/>
          </p:nvPr>
        </p:nvSpPr>
        <p:spPr>
          <a:xfrm>
            <a:off x="1143000" y="5029200"/>
            <a:ext cx="9906000" cy="914400"/>
          </a:xfrm>
        </p:spPr>
        <p:txBody>
          <a:bodyPr rtlCol="0" anchor="b">
            <a:normAutofit/>
          </a:bodyPr>
          <a:lstStyle>
            <a:lvl1pPr>
              <a:lnSpc>
                <a:spcPct val="120000"/>
              </a:lnSpc>
              <a:defRPr sz="2000" b="1" i="0" spc="0">
                <a:solidFill>
                  <a:schemeClr val="accent1"/>
                </a:solidFill>
                <a:latin typeface="+mn-lt"/>
              </a:defRPr>
            </a:lvl1pPr>
          </a:lstStyle>
          <a:p>
            <a:pPr rtl="0"/>
            <a:r>
              <a:rPr lang="pt-br"/>
              <a:t>Autor da Citação</a:t>
            </a:r>
          </a:p>
        </p:txBody>
      </p:sp>
      <p:sp>
        <p:nvSpPr>
          <p:cNvPr id="7" name="Espaço Reservado para Conteúdo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143000" y="685800"/>
            <a:ext cx="9906000" cy="4114800"/>
          </a:xfrm>
        </p:spPr>
        <p:txBody>
          <a:bodyPr rtlCol="0" anchor="b">
            <a:normAutofit/>
          </a:bodyPr>
          <a:lstStyle>
            <a:lvl1pPr marL="164592" indent="-164592">
              <a:lnSpc>
                <a:spcPct val="100000"/>
              </a:lnSpc>
              <a:spcBef>
                <a:spcPts val="0"/>
              </a:spcBef>
              <a:buNone/>
              <a:defRPr sz="5400">
                <a:latin typeface="+mj-lt"/>
                <a:cs typeface="Mongolian Baiti" panose="03000500000000000000" pitchFamily="66" charset="0"/>
              </a:defRPr>
            </a:lvl1pPr>
          </a:lstStyle>
          <a:p>
            <a:pPr lvl="0" rtl="0"/>
            <a:r>
              <a:rPr lang="pt-br"/>
              <a:t>Clique para adicionar uma Citação</a:t>
            </a:r>
          </a:p>
        </p:txBody>
      </p:sp>
      <p:sp>
        <p:nvSpPr>
          <p:cNvPr id="4" name="Espaço Reservado para Rodapé 3">
            <a:extLst>
              <a:ext uri="{FF2B5EF4-FFF2-40B4-BE49-F238E27FC236}">
                <a16:creationId xmlns:a16="http://schemas.microsoft.com/office/drawing/2014/main" id="{B23912E3-7555-EAAB-BE83-59ED3B5C9E5B}"/>
              </a:ext>
            </a:extLst>
          </p:cNvPr>
          <p:cNvSpPr>
            <a:spLocks noGrp="1"/>
          </p:cNvSpPr>
          <p:nvPr>
            <p:ph type="ftr" sz="quarter" idx="11"/>
          </p:nvPr>
        </p:nvSpPr>
        <p:spPr/>
        <p:txBody>
          <a:bodyPr rtlCol="0"/>
          <a:lstStyle/>
          <a:p>
            <a:pPr rtl="0"/>
            <a:r>
              <a:rPr lang="pt-br"/>
              <a:t>Exemplo de Texto de Rodapé</a:t>
            </a:r>
          </a:p>
        </p:txBody>
      </p:sp>
      <p:sp>
        <p:nvSpPr>
          <p:cNvPr id="3" name="Espaço Reservado para Data 2">
            <a:extLst>
              <a:ext uri="{FF2B5EF4-FFF2-40B4-BE49-F238E27FC236}">
                <a16:creationId xmlns:a16="http://schemas.microsoft.com/office/drawing/2014/main" id="{C344C372-F7FA-5AA5-92C1-CF476A26623E}"/>
              </a:ext>
            </a:extLst>
          </p:cNvPr>
          <p:cNvSpPr>
            <a:spLocks noGrp="1"/>
          </p:cNvSpPr>
          <p:nvPr>
            <p:ph type="dt" sz="half" idx="10"/>
          </p:nvPr>
        </p:nvSpPr>
        <p:spPr>
          <a:xfrm>
            <a:off x="10058401" y="6400800"/>
            <a:ext cx="990599" cy="457200"/>
          </a:xfrm>
        </p:spPr>
        <p:txBody>
          <a:bodyPr rtlCol="0"/>
          <a:lstStyle/>
          <a:p>
            <a:pPr rtl="0"/>
            <a:r>
              <a:rPr lang="en-US"/>
              <a:t>30/10/2025</a:t>
            </a:r>
            <a:endParaRPr lang="en-US" dirty="0"/>
          </a:p>
        </p:txBody>
      </p:sp>
      <p:sp>
        <p:nvSpPr>
          <p:cNvPr id="5" name="Espaço Reservado para o Número do Slide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rtlCol="0"/>
          <a:lstStyle/>
          <a:p>
            <a:pPr rtl="0"/>
            <a:fld id="{AEAA3239-9EA4-4A65-A281-97F994456D9F}" type="slidenum">
              <a:rPr lang="en-US" smtClean="0"/>
              <a:t>‹nº›</a:t>
            </a:fld>
            <a:endParaRPr lang="en-US" dirty="0"/>
          </a:p>
        </p:txBody>
      </p:sp>
      <p:cxnSp>
        <p:nvCxnSpPr>
          <p:cNvPr id="6" name="Conector Reto 5">
            <a:extLst>
              <a:ext uri="{FF2B5EF4-FFF2-40B4-BE49-F238E27FC236}">
                <a16:creationId xmlns:a16="http://schemas.microsoft.com/office/drawing/2014/main" id="{4A33729E-38D5-A1E3-A590-6B649D520DE4}"/>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0941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tação 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12FA0A-1F7B-DD41-ECED-02B60BC46B10}"/>
              </a:ext>
            </a:extLst>
          </p:cNvPr>
          <p:cNvSpPr>
            <a:spLocks noGrp="1"/>
          </p:cNvSpPr>
          <p:nvPr>
            <p:ph type="title" hasCustomPrompt="1"/>
          </p:nvPr>
        </p:nvSpPr>
        <p:spPr>
          <a:xfrm>
            <a:off x="1143000" y="4955722"/>
            <a:ext cx="9906000" cy="987878"/>
          </a:xfrm>
        </p:spPr>
        <p:txBody>
          <a:bodyPr rtlCol="0" anchor="ctr">
            <a:normAutofit/>
          </a:bodyPr>
          <a:lstStyle>
            <a:lvl1pPr algn="r">
              <a:lnSpc>
                <a:spcPct val="120000"/>
              </a:lnSpc>
              <a:defRPr sz="2000" b="1" i="0" spc="0">
                <a:solidFill>
                  <a:schemeClr val="bg1"/>
                </a:solidFill>
                <a:latin typeface="+mn-lt"/>
              </a:defRPr>
            </a:lvl1pPr>
          </a:lstStyle>
          <a:p>
            <a:pPr rtl="0"/>
            <a:r>
              <a:rPr lang="pt-br"/>
              <a:t>Autor da Citação</a:t>
            </a:r>
          </a:p>
        </p:txBody>
      </p:sp>
      <p:sp>
        <p:nvSpPr>
          <p:cNvPr id="7" name="Espaço Reservado para Conteúdo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143000" y="685800"/>
            <a:ext cx="9906000" cy="3950208"/>
          </a:xfrm>
        </p:spPr>
        <p:txBody>
          <a:bodyPr rtlCol="0" anchor="t">
            <a:normAutofit/>
          </a:bodyPr>
          <a:lstStyle>
            <a:lvl1pPr marL="164592" indent="-164592">
              <a:lnSpc>
                <a:spcPct val="100000"/>
              </a:lnSpc>
              <a:spcBef>
                <a:spcPts val="0"/>
              </a:spcBef>
              <a:buNone/>
              <a:defRPr sz="4800">
                <a:solidFill>
                  <a:schemeClr val="bg1"/>
                </a:solidFill>
                <a:latin typeface="+mj-lt"/>
                <a:cs typeface="Mongolian Baiti" panose="03000500000000000000" pitchFamily="66" charset="0"/>
              </a:defRPr>
            </a:lvl1pPr>
          </a:lstStyle>
          <a:p>
            <a:pPr lvl="0" rtl="0"/>
            <a:r>
              <a:rPr lang="pt-br"/>
              <a:t>Clique para adicionar uma Citação</a:t>
            </a:r>
          </a:p>
        </p:txBody>
      </p:sp>
      <p:sp>
        <p:nvSpPr>
          <p:cNvPr id="4" name="Espaço Reservado para Rodapé 3">
            <a:extLst>
              <a:ext uri="{FF2B5EF4-FFF2-40B4-BE49-F238E27FC236}">
                <a16:creationId xmlns:a16="http://schemas.microsoft.com/office/drawing/2014/main" id="{B23912E3-7555-EAAB-BE83-59ED3B5C9E5B}"/>
              </a:ext>
            </a:extLst>
          </p:cNvPr>
          <p:cNvSpPr>
            <a:spLocks noGrp="1"/>
          </p:cNvSpPr>
          <p:nvPr>
            <p:ph type="ftr" sz="quarter" idx="11"/>
          </p:nvPr>
        </p:nvSpPr>
        <p:spPr/>
        <p:txBody>
          <a:bodyPr rtlCol="0"/>
          <a:lstStyle>
            <a:lvl1pPr>
              <a:defRPr>
                <a:solidFill>
                  <a:schemeClr val="bg1"/>
                </a:solidFill>
              </a:defRPr>
            </a:lvl1pPr>
          </a:lstStyle>
          <a:p>
            <a:pPr rtl="0"/>
            <a:r>
              <a:rPr lang="pt-br"/>
              <a:t>Exemplo de Texto de Rodapé</a:t>
            </a:r>
            <a:endParaRPr lang="en-US" dirty="0">
              <a:solidFill>
                <a:schemeClr val="bg1"/>
              </a:solidFill>
            </a:endParaRPr>
          </a:p>
        </p:txBody>
      </p:sp>
      <p:sp>
        <p:nvSpPr>
          <p:cNvPr id="3" name="Espaço Reservado para Data 2">
            <a:extLst>
              <a:ext uri="{FF2B5EF4-FFF2-40B4-BE49-F238E27FC236}">
                <a16:creationId xmlns:a16="http://schemas.microsoft.com/office/drawing/2014/main" id="{C344C372-F7FA-5AA5-92C1-CF476A26623E}"/>
              </a:ext>
            </a:extLst>
          </p:cNvPr>
          <p:cNvSpPr>
            <a:spLocks noGrp="1"/>
          </p:cNvSpPr>
          <p:nvPr>
            <p:ph type="dt" sz="half" idx="10"/>
          </p:nvPr>
        </p:nvSpPr>
        <p:spPr>
          <a:xfrm>
            <a:off x="10058401" y="6400800"/>
            <a:ext cx="990599" cy="457200"/>
          </a:xfrm>
        </p:spPr>
        <p:txBody>
          <a:bodyPr rtlCol="0"/>
          <a:lstStyle>
            <a:lvl1pPr>
              <a:defRPr>
                <a:solidFill>
                  <a:schemeClr val="bg1"/>
                </a:solidFill>
              </a:defRPr>
            </a:lvl1pPr>
          </a:lstStyle>
          <a:p>
            <a:pPr rtl="0"/>
            <a:r>
              <a:rPr lang="en-US"/>
              <a:t>30/10/2025</a:t>
            </a:r>
            <a:endParaRPr lang="en-US" dirty="0"/>
          </a:p>
        </p:txBody>
      </p:sp>
      <p:sp>
        <p:nvSpPr>
          <p:cNvPr id="5" name="Espaço Reservado para o Número do Slide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rtlCol="0"/>
          <a:lstStyle>
            <a:lvl1pPr>
              <a:defRPr>
                <a:solidFill>
                  <a:schemeClr val="bg1"/>
                </a:solidFill>
              </a:defRPr>
            </a:lvl1pPr>
          </a:lstStyle>
          <a:p>
            <a:pPr rtl="0"/>
            <a:fld id="{AEAA3239-9EA4-4A65-A281-97F994456D9F}" type="slidenum">
              <a:rPr lang="en-US" smtClean="0"/>
              <a:pPr rtl="0"/>
              <a:t>‹nº›</a:t>
            </a:fld>
            <a:endParaRPr lang="en-US" dirty="0"/>
          </a:p>
        </p:txBody>
      </p:sp>
      <p:cxnSp>
        <p:nvCxnSpPr>
          <p:cNvPr id="6" name="Conector Reto 5">
            <a:extLst>
              <a:ext uri="{FF2B5EF4-FFF2-40B4-BE49-F238E27FC236}">
                <a16:creationId xmlns:a16="http://schemas.microsoft.com/office/drawing/2014/main" id="{EAB597FC-DDBE-CAE6-D19E-43EBC6822347}"/>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9860187"/>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itação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12FA0A-1F7B-DD41-ECED-02B60BC46B10}"/>
              </a:ext>
            </a:extLst>
          </p:cNvPr>
          <p:cNvSpPr>
            <a:spLocks noGrp="1"/>
          </p:cNvSpPr>
          <p:nvPr>
            <p:ph type="title" hasCustomPrompt="1"/>
          </p:nvPr>
        </p:nvSpPr>
        <p:spPr>
          <a:xfrm>
            <a:off x="4707468" y="5029200"/>
            <a:ext cx="6341532" cy="914399"/>
          </a:xfrm>
        </p:spPr>
        <p:txBody>
          <a:bodyPr rtlCol="0" anchor="b">
            <a:normAutofit/>
          </a:bodyPr>
          <a:lstStyle>
            <a:lvl1pPr algn="r">
              <a:lnSpc>
                <a:spcPct val="120000"/>
              </a:lnSpc>
              <a:defRPr sz="2000" b="1" i="0" spc="0">
                <a:solidFill>
                  <a:schemeClr val="accent1"/>
                </a:solidFill>
                <a:latin typeface="+mn-lt"/>
              </a:defRPr>
            </a:lvl1pPr>
          </a:lstStyle>
          <a:p>
            <a:pPr rtl="0"/>
            <a:r>
              <a:rPr lang="pt-br"/>
              <a:t>Autor da Citação</a:t>
            </a:r>
          </a:p>
        </p:txBody>
      </p:sp>
      <p:sp>
        <p:nvSpPr>
          <p:cNvPr id="7" name="Espaço Reservado para Conteúdo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143000" y="685800"/>
            <a:ext cx="9906000" cy="4073980"/>
          </a:xfrm>
        </p:spPr>
        <p:txBody>
          <a:bodyPr rtlCol="0" anchor="ctr">
            <a:normAutofit/>
          </a:bodyPr>
          <a:lstStyle>
            <a:lvl1pPr marL="164592" indent="-164592">
              <a:lnSpc>
                <a:spcPct val="110000"/>
              </a:lnSpc>
              <a:spcBef>
                <a:spcPts val="0"/>
              </a:spcBef>
              <a:buNone/>
              <a:defRPr sz="5400">
                <a:latin typeface="+mj-lt"/>
                <a:cs typeface="Mongolian Baiti" panose="03000500000000000000" pitchFamily="66" charset="0"/>
              </a:defRPr>
            </a:lvl1pPr>
          </a:lstStyle>
          <a:p>
            <a:pPr lvl="0" rtl="0"/>
            <a:r>
              <a:rPr lang="pt-br"/>
              <a:t>Clique para adicionar uma Citação</a:t>
            </a:r>
          </a:p>
        </p:txBody>
      </p:sp>
      <p:sp>
        <p:nvSpPr>
          <p:cNvPr id="4" name="Espaço Reservado para Rodapé 3">
            <a:extLst>
              <a:ext uri="{FF2B5EF4-FFF2-40B4-BE49-F238E27FC236}">
                <a16:creationId xmlns:a16="http://schemas.microsoft.com/office/drawing/2014/main" id="{B23912E3-7555-EAAB-BE83-59ED3B5C9E5B}"/>
              </a:ext>
            </a:extLst>
          </p:cNvPr>
          <p:cNvSpPr>
            <a:spLocks noGrp="1"/>
          </p:cNvSpPr>
          <p:nvPr>
            <p:ph type="ftr" sz="quarter" idx="11"/>
          </p:nvPr>
        </p:nvSpPr>
        <p:spPr/>
        <p:txBody>
          <a:bodyPr rtlCol="0"/>
          <a:lstStyle/>
          <a:p>
            <a:pPr rtl="0"/>
            <a:r>
              <a:rPr lang="pt-br"/>
              <a:t>Exemplo de Texto de Rodapé</a:t>
            </a:r>
          </a:p>
        </p:txBody>
      </p:sp>
      <p:sp>
        <p:nvSpPr>
          <p:cNvPr id="3" name="Espaço Reservado para Data 2">
            <a:extLst>
              <a:ext uri="{FF2B5EF4-FFF2-40B4-BE49-F238E27FC236}">
                <a16:creationId xmlns:a16="http://schemas.microsoft.com/office/drawing/2014/main" id="{C344C372-F7FA-5AA5-92C1-CF476A26623E}"/>
              </a:ext>
            </a:extLst>
          </p:cNvPr>
          <p:cNvSpPr>
            <a:spLocks noGrp="1"/>
          </p:cNvSpPr>
          <p:nvPr>
            <p:ph type="dt" sz="half" idx="10"/>
          </p:nvPr>
        </p:nvSpPr>
        <p:spPr>
          <a:xfrm>
            <a:off x="10058401" y="6400800"/>
            <a:ext cx="990599" cy="457200"/>
          </a:xfrm>
        </p:spPr>
        <p:txBody>
          <a:bodyPr rtlCol="0"/>
          <a:lstStyle/>
          <a:p>
            <a:pPr rtl="0"/>
            <a:r>
              <a:rPr lang="en-US"/>
              <a:t>30/10/2025</a:t>
            </a:r>
            <a:endParaRPr lang="en-US" dirty="0"/>
          </a:p>
        </p:txBody>
      </p:sp>
      <p:sp>
        <p:nvSpPr>
          <p:cNvPr id="5" name="Espaço Reservado para o Número do Slide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rtlCol="0"/>
          <a:lstStyle/>
          <a:p>
            <a:pPr rtl="0"/>
            <a:fld id="{AEAA3239-9EA4-4A65-A281-97F994456D9F}" type="slidenum">
              <a:rPr lang="en-US" smtClean="0"/>
              <a:t>‹nº›</a:t>
            </a:fld>
            <a:endParaRPr lang="en-US" dirty="0"/>
          </a:p>
        </p:txBody>
      </p:sp>
      <p:cxnSp>
        <p:nvCxnSpPr>
          <p:cNvPr id="6" name="Conector Reto 5">
            <a:extLst>
              <a:ext uri="{FF2B5EF4-FFF2-40B4-BE49-F238E27FC236}">
                <a16:creationId xmlns:a16="http://schemas.microsoft.com/office/drawing/2014/main" id="{FE0B72BA-2488-6234-EBE9-5F35F28FB990}"/>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8344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clusão">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1143000" y="685800"/>
            <a:ext cx="9906000" cy="1828800"/>
          </a:xfrm>
        </p:spPr>
        <p:txBody>
          <a:bodyPr rtlCol="0" anchor="b">
            <a:normAutofit/>
          </a:bodyPr>
          <a:lstStyle>
            <a:lvl1pPr>
              <a:defRPr sz="7200">
                <a:solidFill>
                  <a:schemeClr val="tx1"/>
                </a:solidFill>
              </a:defRPr>
            </a:lvl1pPr>
          </a:lstStyle>
          <a:p>
            <a:pPr rtl="0"/>
            <a:r>
              <a:rPr lang="pt-br"/>
              <a:t>Clique para editar o estilo de título Mestre</a:t>
            </a:r>
          </a:p>
        </p:txBody>
      </p:sp>
      <p:sp>
        <p:nvSpPr>
          <p:cNvPr id="8" name="Espaço Reservado para Conteúdo 7">
            <a:extLst>
              <a:ext uri="{FF2B5EF4-FFF2-40B4-BE49-F238E27FC236}">
                <a16:creationId xmlns:a16="http://schemas.microsoft.com/office/drawing/2014/main" id="{C7E1FCC9-2D1D-9C6B-8C9A-E3D0A77DBEF0}"/>
              </a:ext>
            </a:extLst>
          </p:cNvPr>
          <p:cNvSpPr>
            <a:spLocks noGrp="1"/>
          </p:cNvSpPr>
          <p:nvPr>
            <p:ph sz="quarter" idx="13"/>
          </p:nvPr>
        </p:nvSpPr>
        <p:spPr>
          <a:xfrm>
            <a:off x="1143000" y="2729555"/>
            <a:ext cx="9906000" cy="3214045"/>
          </a:xfrm>
        </p:spPr>
        <p:txBody>
          <a:bodyPr rtlCol="0"/>
          <a:lstStyle>
            <a:lvl1pPr marL="0" indent="0">
              <a:spcBef>
                <a:spcPts val="0"/>
              </a:spcBef>
              <a:buNone/>
              <a:defRPr>
                <a:solidFill>
                  <a:schemeClr val="tx1"/>
                </a:solidFill>
                <a:latin typeface="+mn-lt"/>
              </a:defRPr>
            </a:lvl1pPr>
            <a:lvl2pPr marL="228600" indent="0">
              <a:spcBef>
                <a:spcPts val="0"/>
              </a:spcBef>
              <a:buNone/>
              <a:defRPr>
                <a:solidFill>
                  <a:schemeClr val="tx1"/>
                </a:solidFill>
                <a:latin typeface="+mn-lt"/>
              </a:defRPr>
            </a:lvl2pPr>
            <a:lvl3pPr marL="457200" indent="0">
              <a:spcBef>
                <a:spcPts val="0"/>
              </a:spcBef>
              <a:buNone/>
              <a:defRPr>
                <a:solidFill>
                  <a:schemeClr val="tx1"/>
                </a:solidFill>
                <a:latin typeface="+mn-lt"/>
              </a:defRPr>
            </a:lvl3pPr>
            <a:lvl4pPr marL="685800" indent="0">
              <a:spcBef>
                <a:spcPts val="0"/>
              </a:spcBef>
              <a:buNone/>
              <a:defRPr>
                <a:solidFill>
                  <a:schemeClr val="tx1"/>
                </a:solidFill>
                <a:latin typeface="+mn-lt"/>
              </a:defRPr>
            </a:lvl4pPr>
            <a:lvl5pPr marL="914400" indent="0">
              <a:spcBef>
                <a:spcPts val="0"/>
              </a:spcBef>
              <a:buNone/>
              <a:defRPr>
                <a:solidFill>
                  <a:schemeClr val="tx1"/>
                </a:solidFill>
                <a:latin typeface="+mn-lt"/>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5" name="Espaço Reservado para Rodapé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lvl1pPr>
              <a:defRPr>
                <a:solidFill>
                  <a:schemeClr val="tx1"/>
                </a:solidFill>
              </a:defRPr>
            </a:lvl1pPr>
          </a:lstStyle>
          <a:p>
            <a:pPr rtl="0"/>
            <a:r>
              <a:rPr lang="pt-br"/>
              <a:t>Exemplo de Texto de Rodapé</a:t>
            </a:r>
          </a:p>
        </p:txBody>
      </p:sp>
      <p:sp>
        <p:nvSpPr>
          <p:cNvPr id="4" name="Espaço Reservado para Data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rtlCol="0"/>
          <a:lstStyle>
            <a:lvl1pPr>
              <a:defRPr>
                <a:solidFill>
                  <a:schemeClr val="tx1"/>
                </a:solidFill>
              </a:defRPr>
            </a:lvl1pPr>
          </a:lstStyle>
          <a:p>
            <a:pPr rtl="0"/>
            <a:r>
              <a:rPr lang="en-US"/>
              <a:t>30/10/2025</a:t>
            </a:r>
            <a:endParaRPr lang="en-US" dirty="0"/>
          </a:p>
        </p:txBody>
      </p:sp>
      <p:sp>
        <p:nvSpPr>
          <p:cNvPr id="6" name="Espaço Reservado para o Número do Slide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lvl1pPr>
              <a:defRPr>
                <a:solidFill>
                  <a:schemeClr val="tx1"/>
                </a:solidFill>
              </a:defRPr>
            </a:lvl1pPr>
          </a:lstStyle>
          <a:p>
            <a:pPr rtl="0"/>
            <a:fld id="{AEAA3239-9EA4-4A65-A281-97F994456D9F}" type="slidenum">
              <a:rPr lang="en-US" smtClean="0"/>
              <a:pPr rtl="0"/>
              <a:t>‹nº›</a:t>
            </a:fld>
            <a:endParaRPr lang="en-US" dirty="0"/>
          </a:p>
        </p:txBody>
      </p:sp>
      <p:cxnSp>
        <p:nvCxnSpPr>
          <p:cNvPr id="3" name="Conector Reto 2">
            <a:extLst>
              <a:ext uri="{FF2B5EF4-FFF2-40B4-BE49-F238E27FC236}">
                <a16:creationId xmlns:a16="http://schemas.microsoft.com/office/drawing/2014/main" id="{597917D3-DF16-9257-206A-EC4725B68DB8}"/>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49192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ítulo com imagem 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7312990" y="2827402"/>
            <a:ext cx="3736010" cy="2845567"/>
          </a:xfrm>
        </p:spPr>
        <p:txBody>
          <a:bodyPr vert="horz" lIns="91440" tIns="45720" rIns="91440" bIns="45720" rtlCol="0" anchor="t">
            <a:normAutofit/>
          </a:bodyPr>
          <a:lstStyle>
            <a:lvl1pPr>
              <a:defRPr lang="en-US" sz="4400" dirty="0"/>
            </a:lvl1pPr>
          </a:lstStyle>
          <a:p>
            <a:pPr lvl="0" rtl="0"/>
            <a:r>
              <a:rPr lang="pt-br"/>
              <a:t>Clique para editar o estilo de título Mestre</a:t>
            </a:r>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7312988" y="1521399"/>
            <a:ext cx="3729915" cy="1123122"/>
          </a:xfrm>
        </p:spPr>
        <p:txBody>
          <a:bodyPr vert="horz" lIns="91440" tIns="45720" rIns="91440" bIns="45720" rtlCol="0" anchor="b">
            <a:normAutofit/>
          </a:bodyPr>
          <a:lstStyle>
            <a:lvl1pPr marL="0" indent="0">
              <a:spcBef>
                <a:spcPts val="0"/>
              </a:spcBef>
              <a:buNone/>
              <a:defRPr lang="en-US" sz="2000" b="1" dirty="0">
                <a:solidFill>
                  <a:schemeClr val="accent1"/>
                </a:solidFill>
                <a:latin typeface="+mn-lt"/>
              </a:defRPr>
            </a:lvl1pPr>
          </a:lstStyle>
          <a:p>
            <a:pPr lvl="0" rtl="0"/>
            <a:r>
              <a:rPr lang="pt-br"/>
              <a:t>Clique para editar o estilo de subtítulo Mestre</a:t>
            </a:r>
            <a:endParaRPr lang="en-US" dirty="0"/>
          </a:p>
        </p:txBody>
      </p:sp>
      <p:sp>
        <p:nvSpPr>
          <p:cNvPr id="14" name="Espaço Reservado para Imagem 13">
            <a:extLst>
              <a:ext uri="{FF2B5EF4-FFF2-40B4-BE49-F238E27FC236}">
                <a16:creationId xmlns:a16="http://schemas.microsoft.com/office/drawing/2014/main" id="{51A639AF-317A-79DF-3175-64C726EA3189}"/>
              </a:ext>
            </a:extLst>
          </p:cNvPr>
          <p:cNvSpPr>
            <a:spLocks noGrp="1"/>
          </p:cNvSpPr>
          <p:nvPr>
            <p:ph type="pic" sz="quarter" idx="14" hasCustomPrompt="1"/>
          </p:nvPr>
        </p:nvSpPr>
        <p:spPr>
          <a:xfrm>
            <a:off x="1143000" y="685800"/>
            <a:ext cx="5457968"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rtlCol="0">
            <a:noAutofit/>
          </a:bodyPr>
          <a:lstStyle>
            <a:lvl1pPr marL="0" indent="0">
              <a:buNone/>
              <a:defRPr/>
            </a:lvl1pPr>
          </a:lstStyle>
          <a:p>
            <a:pPr rtl="0"/>
            <a:r>
              <a:rPr lang="pt-br"/>
              <a:t>   </a:t>
            </a:r>
          </a:p>
        </p:txBody>
      </p:sp>
      <p:sp>
        <p:nvSpPr>
          <p:cNvPr id="5" name="Espaço Reservado para Rodapé 4">
            <a:extLst>
              <a:ext uri="{FF2B5EF4-FFF2-40B4-BE49-F238E27FC236}">
                <a16:creationId xmlns:a16="http://schemas.microsoft.com/office/drawing/2014/main" id="{5B407A58-3351-E479-1A0C-2FF49FA42707}"/>
              </a:ext>
            </a:extLst>
          </p:cNvPr>
          <p:cNvSpPr>
            <a:spLocks noGrp="1"/>
          </p:cNvSpPr>
          <p:nvPr>
            <p:ph type="ftr" sz="quarter" idx="11"/>
          </p:nvPr>
        </p:nvSpPr>
        <p:spPr>
          <a:xfrm>
            <a:off x="152401" y="6400800"/>
            <a:ext cx="5943599" cy="457200"/>
          </a:xfrm>
        </p:spPr>
        <p:txBody>
          <a:bodyPr rtlCol="0"/>
          <a:lstStyle/>
          <a:p>
            <a:pPr rtl="0"/>
            <a:r>
              <a:rPr lang="pt-br"/>
              <a:t>Exemplo de Texto de Rodapé</a:t>
            </a:r>
          </a:p>
        </p:txBody>
      </p:sp>
      <p:sp>
        <p:nvSpPr>
          <p:cNvPr id="4" name="Espaço Reservado para Data 3">
            <a:extLst>
              <a:ext uri="{FF2B5EF4-FFF2-40B4-BE49-F238E27FC236}">
                <a16:creationId xmlns:a16="http://schemas.microsoft.com/office/drawing/2014/main" id="{EAE2DAFA-435E-AAF9-8B67-495E5AFDCD91}"/>
              </a:ext>
            </a:extLst>
          </p:cNvPr>
          <p:cNvSpPr>
            <a:spLocks noGrp="1"/>
          </p:cNvSpPr>
          <p:nvPr>
            <p:ph type="dt" sz="half" idx="10"/>
          </p:nvPr>
        </p:nvSpPr>
        <p:spPr>
          <a:xfrm>
            <a:off x="10058401" y="6400800"/>
            <a:ext cx="990599" cy="457200"/>
          </a:xfrm>
        </p:spPr>
        <p:txBody>
          <a:bodyPr rtlCol="0"/>
          <a:lstStyle>
            <a:lvl1pPr>
              <a:defRPr>
                <a:solidFill>
                  <a:schemeClr val="tx1"/>
                </a:solidFill>
                <a:effectLst/>
              </a:defRPr>
            </a:lvl1pPr>
          </a:lstStyle>
          <a:p>
            <a:pPr rtl="0"/>
            <a:r>
              <a:rPr lang="en-US"/>
              <a:t>30/10/2025</a:t>
            </a:r>
            <a:endParaRPr lang="en-US" dirty="0"/>
          </a:p>
        </p:txBody>
      </p:sp>
      <p:sp>
        <p:nvSpPr>
          <p:cNvPr id="6" name="Espaço Reservado para o Número do Slide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lstStyle/>
          <a:p>
            <a:pPr rtl="0"/>
            <a:fld id="{AEAA3239-9EA4-4A65-A281-97F994456D9F}" type="slidenum">
              <a:rPr lang="en-US" smtClean="0"/>
              <a:t>‹nº›</a:t>
            </a:fld>
            <a:endParaRPr lang="en-US" dirty="0"/>
          </a:p>
        </p:txBody>
      </p:sp>
      <p:cxnSp>
        <p:nvCxnSpPr>
          <p:cNvPr id="9" name="Conector Reto 8">
            <a:extLst>
              <a:ext uri="{FF2B5EF4-FFF2-40B4-BE49-F238E27FC236}">
                <a16:creationId xmlns:a16="http://schemas.microsoft.com/office/drawing/2014/main" id="{546E54C3-5CBC-D17E-9D7C-4FF681AFB45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369826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clusão 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1143000" y="2278617"/>
            <a:ext cx="8430767" cy="1842020"/>
          </a:xfrm>
        </p:spPr>
        <p:txBody>
          <a:bodyPr rtlCol="0" anchor="b">
            <a:noAutofit/>
          </a:bodyPr>
          <a:lstStyle>
            <a:lvl1pPr>
              <a:defRPr sz="7200">
                <a:solidFill>
                  <a:schemeClr val="bg1"/>
                </a:solidFill>
              </a:defRPr>
            </a:lvl1pPr>
          </a:lstStyle>
          <a:p>
            <a:pPr rtl="0"/>
            <a:r>
              <a:rPr lang="pt-br"/>
              <a:t>Clique para editar o estilo de título Mestre</a:t>
            </a:r>
          </a:p>
        </p:txBody>
      </p:sp>
      <p:sp>
        <p:nvSpPr>
          <p:cNvPr id="7" name="Espaço Reservado para Conteúdo 6">
            <a:extLst>
              <a:ext uri="{FF2B5EF4-FFF2-40B4-BE49-F238E27FC236}">
                <a16:creationId xmlns:a16="http://schemas.microsoft.com/office/drawing/2014/main" id="{053FFEDA-E57B-DF13-2394-A1514E15F85A}"/>
              </a:ext>
            </a:extLst>
          </p:cNvPr>
          <p:cNvSpPr>
            <a:spLocks noGrp="1"/>
          </p:cNvSpPr>
          <p:nvPr>
            <p:ph sz="quarter" idx="14"/>
          </p:nvPr>
        </p:nvSpPr>
        <p:spPr>
          <a:xfrm>
            <a:off x="1143128" y="4335592"/>
            <a:ext cx="8430639" cy="1608008"/>
          </a:xfrm>
        </p:spPr>
        <p:txBody>
          <a:bodyPr rtlCol="0">
            <a:normAutofit/>
          </a:bodyPr>
          <a:lstStyle>
            <a:lvl1pPr marL="0" indent="0">
              <a:spcBef>
                <a:spcPts val="0"/>
              </a:spcBef>
              <a:buNone/>
              <a:defRPr sz="1800">
                <a:solidFill>
                  <a:schemeClr val="bg1"/>
                </a:solidFill>
              </a:defRPr>
            </a:lvl1pPr>
            <a:lvl2pPr marL="228600" indent="0">
              <a:spcBef>
                <a:spcPts val="0"/>
              </a:spcBef>
              <a:buNone/>
              <a:defRPr sz="1600">
                <a:solidFill>
                  <a:schemeClr val="bg1"/>
                </a:solidFill>
              </a:defRPr>
            </a:lvl2pPr>
            <a:lvl3pPr marL="457200" indent="0">
              <a:spcBef>
                <a:spcPts val="0"/>
              </a:spcBef>
              <a:buNone/>
              <a:defRPr sz="1400">
                <a:solidFill>
                  <a:schemeClr val="bg1"/>
                </a:solidFill>
              </a:defRPr>
            </a:lvl3pPr>
            <a:lvl4pPr marL="685800" indent="0">
              <a:spcBef>
                <a:spcPts val="0"/>
              </a:spcBef>
              <a:buNone/>
              <a:defRPr sz="1400">
                <a:solidFill>
                  <a:schemeClr val="bg1"/>
                </a:solidFill>
              </a:defRPr>
            </a:lvl4pPr>
            <a:lvl5pPr marL="914400" indent="0">
              <a:spcBef>
                <a:spcPts val="0"/>
              </a:spcBef>
              <a:buNone/>
              <a:defRPr sz="1200">
                <a:solidFill>
                  <a:schemeClr val="bg1"/>
                </a:solidFill>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5" name="Espaço Reservado para Rodapé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lvl1pPr>
              <a:defRPr>
                <a:solidFill>
                  <a:schemeClr val="bg1"/>
                </a:solidFill>
              </a:defRPr>
            </a:lvl1pPr>
          </a:lstStyle>
          <a:p>
            <a:pPr rtl="0"/>
            <a:r>
              <a:rPr lang="pt-br"/>
              <a:t>Exemplo de Texto de Rodapé</a:t>
            </a:r>
            <a:endParaRPr lang="en-US" dirty="0">
              <a:solidFill>
                <a:schemeClr val="bg1"/>
              </a:solidFill>
            </a:endParaRPr>
          </a:p>
        </p:txBody>
      </p:sp>
      <p:sp>
        <p:nvSpPr>
          <p:cNvPr id="4" name="Espaço Reservado para Data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rtlCol="0"/>
          <a:lstStyle>
            <a:lvl1pPr>
              <a:defRPr>
                <a:solidFill>
                  <a:schemeClr val="bg1"/>
                </a:solidFill>
              </a:defRPr>
            </a:lvl1pPr>
          </a:lstStyle>
          <a:p>
            <a:pPr rtl="0"/>
            <a:r>
              <a:rPr lang="en-US"/>
              <a:t>30/10/2025</a:t>
            </a:r>
            <a:endParaRPr lang="en-US" dirty="0"/>
          </a:p>
        </p:txBody>
      </p:sp>
      <p:sp>
        <p:nvSpPr>
          <p:cNvPr id="6" name="Espaço Reservado para o Número do Slide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lvl1pPr>
              <a:defRPr>
                <a:solidFill>
                  <a:schemeClr val="bg1"/>
                </a:solidFill>
              </a:defRPr>
            </a:lvl1pPr>
          </a:lstStyle>
          <a:p>
            <a:pPr rtl="0"/>
            <a:fld id="{AEAA3239-9EA4-4A65-A281-97F994456D9F}" type="slidenum">
              <a:rPr lang="en-US" smtClean="0"/>
              <a:pPr rtl="0"/>
              <a:t>‹nº›</a:t>
            </a:fld>
            <a:endParaRPr lang="en-US" dirty="0"/>
          </a:p>
        </p:txBody>
      </p:sp>
      <p:cxnSp>
        <p:nvCxnSpPr>
          <p:cNvPr id="3" name="Conector Reto 2">
            <a:extLst>
              <a:ext uri="{FF2B5EF4-FFF2-40B4-BE49-F238E27FC236}">
                <a16:creationId xmlns:a16="http://schemas.microsoft.com/office/drawing/2014/main" id="{2972AAFA-E5BE-EBA1-7C6C-D6C7CA13C4A9}"/>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1469536"/>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ois Conteúd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1143000" y="681036"/>
            <a:ext cx="9906000" cy="999861"/>
          </a:xfrm>
        </p:spPr>
        <p:txBody>
          <a:bodyPr rtlCol="0" anchor="t"/>
          <a:lstStyle/>
          <a:p>
            <a:pPr rtl="0"/>
            <a:r>
              <a:rPr lang="pt-br"/>
              <a:t>Clique para editar o estilo de título Mestre</a:t>
            </a:r>
            <a:endParaRPr lang="en-US" dirty="0"/>
          </a:p>
        </p:txBody>
      </p:sp>
      <p:sp>
        <p:nvSpPr>
          <p:cNvPr id="4" name="Espaço Reservado para Conteúdo 3">
            <a:extLst>
              <a:ext uri="{FF2B5EF4-FFF2-40B4-BE49-F238E27FC236}">
                <a16:creationId xmlns:a16="http://schemas.microsoft.com/office/drawing/2014/main" id="{6627D5A5-84C3-7EDE-A8EB-2DE057DE46AB}"/>
              </a:ext>
            </a:extLst>
          </p:cNvPr>
          <p:cNvSpPr>
            <a:spLocks noGrp="1"/>
          </p:cNvSpPr>
          <p:nvPr>
            <p:ph sz="quarter" idx="15"/>
          </p:nvPr>
        </p:nvSpPr>
        <p:spPr>
          <a:xfrm>
            <a:off x="1142999" y="1825625"/>
            <a:ext cx="4544695" cy="4117975"/>
          </a:xfrm>
        </p:spPr>
        <p:txBody>
          <a:bodyPr rtlCol="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10" name="Espaço Reservado para Conteúdo 9">
            <a:extLst>
              <a:ext uri="{FF2B5EF4-FFF2-40B4-BE49-F238E27FC236}">
                <a16:creationId xmlns:a16="http://schemas.microsoft.com/office/drawing/2014/main" id="{D54150AE-A7C6-D328-35D7-F5B840930E3B}"/>
              </a:ext>
            </a:extLst>
          </p:cNvPr>
          <p:cNvSpPr>
            <a:spLocks noGrp="1"/>
          </p:cNvSpPr>
          <p:nvPr>
            <p:ph sz="quarter" idx="16"/>
          </p:nvPr>
        </p:nvSpPr>
        <p:spPr>
          <a:xfrm>
            <a:off x="6504305" y="1825625"/>
            <a:ext cx="4544695" cy="4117975"/>
          </a:xfrm>
        </p:spPr>
        <p:txBody>
          <a:bodyPr rtlCol="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r>
              <a:rPr lang="pt-br"/>
              <a:t>Exemplo de Texto de Rodapé</a:t>
            </a:r>
          </a:p>
        </p:txBody>
      </p:sp>
      <p:sp>
        <p:nvSpPr>
          <p:cNvPr id="5" name="Espaço Reservado para Data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rtlCol="0"/>
          <a:lstStyle/>
          <a:p>
            <a:pPr rtl="0"/>
            <a:r>
              <a:rPr lang="en-US"/>
              <a:t>30/10/2025</a:t>
            </a:r>
            <a:endParaRPr lang="en-US" dirty="0"/>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AEAA3239-9EA4-4A65-A281-97F994456D9F}" type="slidenum">
              <a:rPr lang="en-US" smtClean="0"/>
              <a:t>‹nº›</a:t>
            </a:fld>
            <a:endParaRPr lang="en-US" dirty="0"/>
          </a:p>
        </p:txBody>
      </p:sp>
      <p:cxnSp>
        <p:nvCxnSpPr>
          <p:cNvPr id="3" name="Conector Reto 2">
            <a:extLst>
              <a:ext uri="{FF2B5EF4-FFF2-40B4-BE49-F238E27FC236}">
                <a16:creationId xmlns:a16="http://schemas.microsoft.com/office/drawing/2014/main" id="{C78B40A4-AD32-3681-054F-B1104A95BB7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982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FEE969-634D-6E32-D227-18E9282C6F9E}"/>
              </a:ext>
            </a:extLst>
          </p:cNvPr>
          <p:cNvSpPr>
            <a:spLocks noGrp="1"/>
          </p:cNvSpPr>
          <p:nvPr>
            <p:ph type="title"/>
          </p:nvPr>
        </p:nvSpPr>
        <p:spPr>
          <a:xfrm>
            <a:off x="1143000" y="685800"/>
            <a:ext cx="9906000" cy="857904"/>
          </a:xfrm>
        </p:spPr>
        <p:txBody>
          <a:bodyPr rtlCol="0" anchor="t"/>
          <a:lstStyle/>
          <a:p>
            <a:pPr rtl="0"/>
            <a:r>
              <a:rPr lang="pt-br"/>
              <a:t>Clique para editar o estilo de título Mestre</a:t>
            </a:r>
            <a:endParaRPr lang="en-US" dirty="0"/>
          </a:p>
        </p:txBody>
      </p:sp>
      <p:sp>
        <p:nvSpPr>
          <p:cNvPr id="3" name="Espaço Reservado para Texto 2">
            <a:extLst>
              <a:ext uri="{FF2B5EF4-FFF2-40B4-BE49-F238E27FC236}">
                <a16:creationId xmlns:a16="http://schemas.microsoft.com/office/drawing/2014/main" id="{61CD26D4-290A-F0ED-7D62-41EDA6FEC2B9}"/>
              </a:ext>
            </a:extLst>
          </p:cNvPr>
          <p:cNvSpPr>
            <a:spLocks noGrp="1"/>
          </p:cNvSpPr>
          <p:nvPr>
            <p:ph type="body" idx="1"/>
          </p:nvPr>
        </p:nvSpPr>
        <p:spPr>
          <a:xfrm>
            <a:off x="1143000" y="1685735"/>
            <a:ext cx="4541520" cy="559834"/>
          </a:xfrm>
        </p:spPr>
        <p:txBody>
          <a:bodyPr rtlCol="0" anchor="b">
            <a:normAutofit/>
          </a:bodyPr>
          <a:lstStyle>
            <a:lvl1pPr marL="0" indent="0">
              <a:lnSpc>
                <a:spcPct val="90000"/>
              </a:lnSpc>
              <a:buNone/>
              <a:defRPr sz="1600" b="1" i="0"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 texto Mestre</a:t>
            </a:r>
          </a:p>
        </p:txBody>
      </p:sp>
      <p:sp>
        <p:nvSpPr>
          <p:cNvPr id="6" name="Espaço Reservado para Conteúdo 5">
            <a:extLst>
              <a:ext uri="{FF2B5EF4-FFF2-40B4-BE49-F238E27FC236}">
                <a16:creationId xmlns:a16="http://schemas.microsoft.com/office/drawing/2014/main" id="{5776AAF7-C632-FCD0-6A60-E0EA4A52F229}"/>
              </a:ext>
            </a:extLst>
          </p:cNvPr>
          <p:cNvSpPr>
            <a:spLocks noGrp="1"/>
          </p:cNvSpPr>
          <p:nvPr>
            <p:ph sz="quarter" idx="15"/>
          </p:nvPr>
        </p:nvSpPr>
        <p:spPr>
          <a:xfrm>
            <a:off x="1143000" y="2387600"/>
            <a:ext cx="4541838" cy="3556000"/>
          </a:xfrm>
        </p:spPr>
        <p:txBody>
          <a:bodyPr rtlCol="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5" name="Espaço Reservado para Texto 4">
            <a:extLst>
              <a:ext uri="{FF2B5EF4-FFF2-40B4-BE49-F238E27FC236}">
                <a16:creationId xmlns:a16="http://schemas.microsoft.com/office/drawing/2014/main" id="{06536620-C4F3-EEC3-DBF1-05196B1CBB55}"/>
              </a:ext>
            </a:extLst>
          </p:cNvPr>
          <p:cNvSpPr>
            <a:spLocks noGrp="1"/>
          </p:cNvSpPr>
          <p:nvPr>
            <p:ph type="body" sz="quarter" idx="3"/>
          </p:nvPr>
        </p:nvSpPr>
        <p:spPr>
          <a:xfrm>
            <a:off x="6508116" y="1685735"/>
            <a:ext cx="4541520" cy="559834"/>
          </a:xfrm>
        </p:spPr>
        <p:txBody>
          <a:bodyPr rtlCol="0" anchor="b">
            <a:normAutofit/>
          </a:bodyPr>
          <a:lstStyle>
            <a:lvl1pPr marL="0" indent="0">
              <a:lnSpc>
                <a:spcPct val="90000"/>
              </a:lnSpc>
              <a:buNone/>
              <a:defRPr sz="1600" b="1" i="0"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 texto Mestre</a:t>
            </a:r>
          </a:p>
        </p:txBody>
      </p:sp>
      <p:sp>
        <p:nvSpPr>
          <p:cNvPr id="12" name="Espaço Reservado para Conteúdo 11">
            <a:extLst>
              <a:ext uri="{FF2B5EF4-FFF2-40B4-BE49-F238E27FC236}">
                <a16:creationId xmlns:a16="http://schemas.microsoft.com/office/drawing/2014/main" id="{CD998360-6973-27D8-8B08-ACAE10572B32}"/>
              </a:ext>
            </a:extLst>
          </p:cNvPr>
          <p:cNvSpPr>
            <a:spLocks noGrp="1"/>
          </p:cNvSpPr>
          <p:nvPr>
            <p:ph sz="quarter" idx="16"/>
          </p:nvPr>
        </p:nvSpPr>
        <p:spPr>
          <a:xfrm>
            <a:off x="6507162" y="2387600"/>
            <a:ext cx="4541838" cy="3556000"/>
          </a:xfrm>
        </p:spPr>
        <p:txBody>
          <a:bodyPr rtlCol="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8" name="Espaço Reservado para Rodapé 7">
            <a:extLst>
              <a:ext uri="{FF2B5EF4-FFF2-40B4-BE49-F238E27FC236}">
                <a16:creationId xmlns:a16="http://schemas.microsoft.com/office/drawing/2014/main" id="{949D76D8-9033-26CF-BF4C-AECCC685C177}"/>
              </a:ext>
            </a:extLst>
          </p:cNvPr>
          <p:cNvSpPr>
            <a:spLocks noGrp="1"/>
          </p:cNvSpPr>
          <p:nvPr>
            <p:ph type="ftr" sz="quarter" idx="11"/>
          </p:nvPr>
        </p:nvSpPr>
        <p:spPr/>
        <p:txBody>
          <a:bodyPr rtlCol="0"/>
          <a:lstStyle/>
          <a:p>
            <a:pPr rtl="0"/>
            <a:r>
              <a:rPr lang="pt-br"/>
              <a:t>Amostra de Texto de Rodapé</a:t>
            </a:r>
          </a:p>
        </p:txBody>
      </p:sp>
      <p:sp>
        <p:nvSpPr>
          <p:cNvPr id="7" name="Espaço Reservado para Data 6">
            <a:extLst>
              <a:ext uri="{FF2B5EF4-FFF2-40B4-BE49-F238E27FC236}">
                <a16:creationId xmlns:a16="http://schemas.microsoft.com/office/drawing/2014/main" id="{4E3B3581-658A-8487-F9CB-E79F2BFF27E4}"/>
              </a:ext>
            </a:extLst>
          </p:cNvPr>
          <p:cNvSpPr>
            <a:spLocks noGrp="1"/>
          </p:cNvSpPr>
          <p:nvPr>
            <p:ph type="dt" sz="half" idx="10"/>
          </p:nvPr>
        </p:nvSpPr>
        <p:spPr>
          <a:xfrm>
            <a:off x="10058401" y="6400800"/>
            <a:ext cx="990599" cy="457200"/>
          </a:xfrm>
        </p:spPr>
        <p:txBody>
          <a:bodyPr rtlCol="0"/>
          <a:lstStyle/>
          <a:p>
            <a:pPr rtl="0"/>
            <a:r>
              <a:rPr lang="en-US"/>
              <a:t>30/10/2025</a:t>
            </a:r>
            <a:endParaRPr lang="en-US" dirty="0"/>
          </a:p>
        </p:txBody>
      </p:sp>
      <p:sp>
        <p:nvSpPr>
          <p:cNvPr id="9" name="Espaço Reservado para o Número do Slide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rtlCol="0"/>
          <a:lstStyle/>
          <a:p>
            <a:pPr rtl="0"/>
            <a:fld id="{AEAA3239-9EA4-4A65-A281-97F994456D9F}" type="slidenum">
              <a:rPr lang="en-US" smtClean="0"/>
              <a:t>‹nº›</a:t>
            </a:fld>
            <a:endParaRPr lang="en-US" dirty="0"/>
          </a:p>
        </p:txBody>
      </p:sp>
      <p:cxnSp>
        <p:nvCxnSpPr>
          <p:cNvPr id="4" name="Conector Reto 3">
            <a:extLst>
              <a:ext uri="{FF2B5EF4-FFF2-40B4-BE49-F238E27FC236}">
                <a16:creationId xmlns:a16="http://schemas.microsoft.com/office/drawing/2014/main" id="{BFE3AABC-393D-6A10-85E1-3DA5FCF6F28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194988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6A9F42-7FF7-F803-C075-BC4968D35E34}"/>
              </a:ext>
            </a:extLst>
          </p:cNvPr>
          <p:cNvSpPr>
            <a:spLocks noGrp="1"/>
          </p:cNvSpPr>
          <p:nvPr>
            <p:ph type="title"/>
          </p:nvPr>
        </p:nvSpPr>
        <p:spPr>
          <a:xfrm>
            <a:off x="1143000" y="685800"/>
            <a:ext cx="9906000" cy="1124035"/>
          </a:xfrm>
        </p:spPr>
        <p:txBody>
          <a:bodyPr rtlCol="0" anchor="t"/>
          <a:lstStyle/>
          <a:p>
            <a:pPr rtl="0"/>
            <a:r>
              <a:rPr lang="pt-br"/>
              <a:t>Clique para editar o estilo de título Mestre</a:t>
            </a:r>
            <a:endParaRPr lang="en-US" dirty="0"/>
          </a:p>
        </p:txBody>
      </p:sp>
      <p:sp>
        <p:nvSpPr>
          <p:cNvPr id="4" name="Espaço Reservado para Rodapé 3">
            <a:extLst>
              <a:ext uri="{FF2B5EF4-FFF2-40B4-BE49-F238E27FC236}">
                <a16:creationId xmlns:a16="http://schemas.microsoft.com/office/drawing/2014/main" id="{6B968DDD-323F-89A1-84E3-DDBA626D9386}"/>
              </a:ext>
            </a:extLst>
          </p:cNvPr>
          <p:cNvSpPr>
            <a:spLocks noGrp="1"/>
          </p:cNvSpPr>
          <p:nvPr>
            <p:ph type="ftr" sz="quarter" idx="11"/>
          </p:nvPr>
        </p:nvSpPr>
        <p:spPr/>
        <p:txBody>
          <a:bodyPr rtlCol="0"/>
          <a:lstStyle/>
          <a:p>
            <a:pPr rtl="0"/>
            <a:r>
              <a:rPr lang="pt-br"/>
              <a:t>Exemplo de Texto de Rodapé</a:t>
            </a:r>
          </a:p>
        </p:txBody>
      </p:sp>
      <p:sp>
        <p:nvSpPr>
          <p:cNvPr id="3" name="Espaço Reservado para Data 2">
            <a:extLst>
              <a:ext uri="{FF2B5EF4-FFF2-40B4-BE49-F238E27FC236}">
                <a16:creationId xmlns:a16="http://schemas.microsoft.com/office/drawing/2014/main" id="{E89E8268-7232-2944-F1BD-399F9419B563}"/>
              </a:ext>
            </a:extLst>
          </p:cNvPr>
          <p:cNvSpPr>
            <a:spLocks noGrp="1"/>
          </p:cNvSpPr>
          <p:nvPr>
            <p:ph type="dt" sz="half" idx="10"/>
          </p:nvPr>
        </p:nvSpPr>
        <p:spPr>
          <a:xfrm>
            <a:off x="10058401" y="6400800"/>
            <a:ext cx="990599" cy="457200"/>
          </a:xfrm>
        </p:spPr>
        <p:txBody>
          <a:bodyPr rtlCol="0"/>
          <a:lstStyle/>
          <a:p>
            <a:pPr rtl="0"/>
            <a:r>
              <a:rPr lang="en-US"/>
              <a:t>30/10/2025</a:t>
            </a:r>
            <a:endParaRPr lang="en-US" dirty="0"/>
          </a:p>
        </p:txBody>
      </p:sp>
      <p:sp>
        <p:nvSpPr>
          <p:cNvPr id="5" name="Espaço Reservado para o Número do Slide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rtlCol="0"/>
          <a:lstStyle/>
          <a:p>
            <a:pPr rtl="0"/>
            <a:fld id="{AEAA3239-9EA4-4A65-A281-97F994456D9F}" type="slidenum">
              <a:rPr lang="en-US" smtClean="0"/>
              <a:t>‹nº›</a:t>
            </a:fld>
            <a:endParaRPr lang="en-US" dirty="0"/>
          </a:p>
        </p:txBody>
      </p:sp>
      <p:cxnSp>
        <p:nvCxnSpPr>
          <p:cNvPr id="6" name="Conector Reto 5">
            <a:extLst>
              <a:ext uri="{FF2B5EF4-FFF2-40B4-BE49-F238E27FC236}">
                <a16:creationId xmlns:a16="http://schemas.microsoft.com/office/drawing/2014/main" id="{F47143C1-3BF7-2821-826F-7956E68E4ED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21452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Vazio">
    <p:spTree>
      <p:nvGrpSpPr>
        <p:cNvPr id="1" name=""/>
        <p:cNvGrpSpPr/>
        <p:nvPr/>
      </p:nvGrpSpPr>
      <p:grpSpPr>
        <a:xfrm>
          <a:off x="0" y="0"/>
          <a:ext cx="0" cy="0"/>
          <a:chOff x="0" y="0"/>
          <a:chExt cx="0" cy="0"/>
        </a:xfrm>
      </p:grpSpPr>
      <p:sp>
        <p:nvSpPr>
          <p:cNvPr id="3" name="Espaço Reservado para Rodapé 2">
            <a:extLst>
              <a:ext uri="{FF2B5EF4-FFF2-40B4-BE49-F238E27FC236}">
                <a16:creationId xmlns:a16="http://schemas.microsoft.com/office/drawing/2014/main" id="{10EAA6C9-A7F3-19F1-D17C-A1D83FAF553F}"/>
              </a:ext>
            </a:extLst>
          </p:cNvPr>
          <p:cNvSpPr>
            <a:spLocks noGrp="1"/>
          </p:cNvSpPr>
          <p:nvPr>
            <p:ph type="ftr" sz="quarter" idx="11"/>
          </p:nvPr>
        </p:nvSpPr>
        <p:spPr/>
        <p:txBody>
          <a:bodyPr rtlCol="0"/>
          <a:lstStyle/>
          <a:p>
            <a:pPr rtl="0"/>
            <a:r>
              <a:rPr lang="pt-br"/>
              <a:t>Exemplo de Texto de Rodapé</a:t>
            </a:r>
          </a:p>
        </p:txBody>
      </p:sp>
      <p:sp>
        <p:nvSpPr>
          <p:cNvPr id="2" name="Espaço Reservado para Data 1">
            <a:extLst>
              <a:ext uri="{FF2B5EF4-FFF2-40B4-BE49-F238E27FC236}">
                <a16:creationId xmlns:a16="http://schemas.microsoft.com/office/drawing/2014/main" id="{49BC4D82-0182-501C-9231-46767680476E}"/>
              </a:ext>
            </a:extLst>
          </p:cNvPr>
          <p:cNvSpPr>
            <a:spLocks noGrp="1"/>
          </p:cNvSpPr>
          <p:nvPr>
            <p:ph type="dt" sz="half" idx="10"/>
          </p:nvPr>
        </p:nvSpPr>
        <p:spPr>
          <a:xfrm>
            <a:off x="10058401" y="6400800"/>
            <a:ext cx="990599" cy="457200"/>
          </a:xfrm>
        </p:spPr>
        <p:txBody>
          <a:bodyPr rtlCol="0"/>
          <a:lstStyle/>
          <a:p>
            <a:pPr rtl="0"/>
            <a:r>
              <a:rPr lang="en-US"/>
              <a:t>30/10/2025</a:t>
            </a:r>
            <a:endParaRPr lang="en-US" dirty="0"/>
          </a:p>
        </p:txBody>
      </p:sp>
      <p:sp>
        <p:nvSpPr>
          <p:cNvPr id="4" name="Espaço Reservado para o Número do Slide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rtlCol="0"/>
          <a:lstStyle/>
          <a:p>
            <a:pPr rtl="0"/>
            <a:fld id="{AEAA3239-9EA4-4A65-A281-97F994456D9F}" type="slidenum">
              <a:rPr lang="en-US" smtClean="0"/>
              <a:t>‹nº›</a:t>
            </a:fld>
            <a:endParaRPr lang="en-US" dirty="0"/>
          </a:p>
        </p:txBody>
      </p:sp>
      <p:cxnSp>
        <p:nvCxnSpPr>
          <p:cNvPr id="5" name="Conector Reto 4">
            <a:extLst>
              <a:ext uri="{FF2B5EF4-FFF2-40B4-BE49-F238E27FC236}">
                <a16:creationId xmlns:a16="http://schemas.microsoft.com/office/drawing/2014/main" id="{332C6766-0277-BD60-47A7-70F9C799649E}"/>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5501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50C37F-77BE-E128-4248-D001C39E79C6}"/>
              </a:ext>
            </a:extLst>
          </p:cNvPr>
          <p:cNvSpPr>
            <a:spLocks noGrp="1"/>
          </p:cNvSpPr>
          <p:nvPr>
            <p:ph type="title"/>
          </p:nvPr>
        </p:nvSpPr>
        <p:spPr>
          <a:xfrm>
            <a:off x="1166740" y="685801"/>
            <a:ext cx="3595634" cy="1808584"/>
          </a:xfrm>
        </p:spPr>
        <p:txBody>
          <a:bodyPr rtlCol="0" anchor="t">
            <a:normAutofit/>
          </a:bodyPr>
          <a:lstStyle>
            <a:lvl1pPr>
              <a:defRPr sz="3600"/>
            </a:lvl1pPr>
          </a:lstStyle>
          <a:p>
            <a:pPr rtl="0"/>
            <a:r>
              <a:rPr lang="pt-br"/>
              <a:t>Clique para editar o estilo de título Mestre</a:t>
            </a:r>
            <a:endParaRPr lang="en-US" dirty="0"/>
          </a:p>
        </p:txBody>
      </p:sp>
      <p:sp>
        <p:nvSpPr>
          <p:cNvPr id="4" name="Espaço Reservado para Texto 3">
            <a:extLst>
              <a:ext uri="{FF2B5EF4-FFF2-40B4-BE49-F238E27FC236}">
                <a16:creationId xmlns:a16="http://schemas.microsoft.com/office/drawing/2014/main" id="{EC0EEBFB-2026-6A35-33ED-F008376B67A0}"/>
              </a:ext>
            </a:extLst>
          </p:cNvPr>
          <p:cNvSpPr>
            <a:spLocks noGrp="1"/>
          </p:cNvSpPr>
          <p:nvPr>
            <p:ph type="body" sz="half" idx="2"/>
          </p:nvPr>
        </p:nvSpPr>
        <p:spPr>
          <a:xfrm>
            <a:off x="1166740" y="2743200"/>
            <a:ext cx="3595634" cy="3200400"/>
          </a:xfrm>
        </p:spPr>
        <p:txBody>
          <a:bodyPr rtlCol="0"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a:t>Clique para editar o texto Mestre</a:t>
            </a:r>
          </a:p>
        </p:txBody>
      </p:sp>
      <p:sp>
        <p:nvSpPr>
          <p:cNvPr id="3" name="Espaço Reservado para Conteúdo 2">
            <a:extLst>
              <a:ext uri="{FF2B5EF4-FFF2-40B4-BE49-F238E27FC236}">
                <a16:creationId xmlns:a16="http://schemas.microsoft.com/office/drawing/2014/main" id="{2F3B20A8-A604-C977-02C0-083BA8663484}"/>
              </a:ext>
            </a:extLst>
          </p:cNvPr>
          <p:cNvSpPr>
            <a:spLocks noGrp="1"/>
          </p:cNvSpPr>
          <p:nvPr>
            <p:ph idx="1"/>
          </p:nvPr>
        </p:nvSpPr>
        <p:spPr>
          <a:xfrm>
            <a:off x="5134707" y="685801"/>
            <a:ext cx="5943599" cy="5257799"/>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dirty="0"/>
          </a:p>
        </p:txBody>
      </p:sp>
      <p:sp>
        <p:nvSpPr>
          <p:cNvPr id="6" name="Espaço Reservado para Rodapé 5">
            <a:extLst>
              <a:ext uri="{FF2B5EF4-FFF2-40B4-BE49-F238E27FC236}">
                <a16:creationId xmlns:a16="http://schemas.microsoft.com/office/drawing/2014/main" id="{9C85A215-184B-2105-0279-ED02F6445831}"/>
              </a:ext>
            </a:extLst>
          </p:cNvPr>
          <p:cNvSpPr>
            <a:spLocks noGrp="1"/>
          </p:cNvSpPr>
          <p:nvPr>
            <p:ph type="ftr" sz="quarter" idx="11"/>
          </p:nvPr>
        </p:nvSpPr>
        <p:spPr/>
        <p:txBody>
          <a:bodyPr rtlCol="0"/>
          <a:lstStyle/>
          <a:p>
            <a:pPr rtl="0"/>
            <a:r>
              <a:rPr lang="pt-br"/>
              <a:t>Exemplo de Texto de Rodapé</a:t>
            </a:r>
          </a:p>
        </p:txBody>
      </p:sp>
      <p:sp>
        <p:nvSpPr>
          <p:cNvPr id="5" name="Espaço Reservado para Data 4">
            <a:extLst>
              <a:ext uri="{FF2B5EF4-FFF2-40B4-BE49-F238E27FC236}">
                <a16:creationId xmlns:a16="http://schemas.microsoft.com/office/drawing/2014/main" id="{93F05638-7A56-469A-825A-1DFA600254C8}"/>
              </a:ext>
            </a:extLst>
          </p:cNvPr>
          <p:cNvSpPr>
            <a:spLocks noGrp="1"/>
          </p:cNvSpPr>
          <p:nvPr>
            <p:ph type="dt" sz="half" idx="10"/>
          </p:nvPr>
        </p:nvSpPr>
        <p:spPr>
          <a:xfrm>
            <a:off x="10058401" y="6400800"/>
            <a:ext cx="990599" cy="457200"/>
          </a:xfrm>
        </p:spPr>
        <p:txBody>
          <a:bodyPr rtlCol="0"/>
          <a:lstStyle/>
          <a:p>
            <a:pPr rtl="0"/>
            <a:r>
              <a:rPr lang="en-US"/>
              <a:t>30/10/2025</a:t>
            </a:r>
            <a:endParaRPr lang="en-US" dirty="0"/>
          </a:p>
        </p:txBody>
      </p:sp>
      <p:sp>
        <p:nvSpPr>
          <p:cNvPr id="7" name="Espaço Reservado para o Número do Slide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rtlCol="0"/>
          <a:lstStyle/>
          <a:p>
            <a:pPr rtl="0"/>
            <a:fld id="{AEAA3239-9EA4-4A65-A281-97F994456D9F}" type="slidenum">
              <a:rPr lang="en-US" smtClean="0"/>
              <a:t>‹nº›</a:t>
            </a:fld>
            <a:endParaRPr lang="en-US" dirty="0"/>
          </a:p>
        </p:txBody>
      </p:sp>
      <p:cxnSp>
        <p:nvCxnSpPr>
          <p:cNvPr id="8" name="Conector Reto 7">
            <a:extLst>
              <a:ext uri="{FF2B5EF4-FFF2-40B4-BE49-F238E27FC236}">
                <a16:creationId xmlns:a16="http://schemas.microsoft.com/office/drawing/2014/main" id="{0F52DA44-7B78-2397-2B78-AD0FE8DE32E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0113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B06A09-98CF-FAC2-3708-AECC4360C651}"/>
              </a:ext>
            </a:extLst>
          </p:cNvPr>
          <p:cNvSpPr>
            <a:spLocks noGrp="1"/>
          </p:cNvSpPr>
          <p:nvPr>
            <p:ph type="title"/>
          </p:nvPr>
        </p:nvSpPr>
        <p:spPr>
          <a:xfrm>
            <a:off x="1156692" y="685801"/>
            <a:ext cx="3595634" cy="1823162"/>
          </a:xfrm>
        </p:spPr>
        <p:txBody>
          <a:bodyPr rtlCol="0" anchor="t">
            <a:normAutofit/>
          </a:bodyPr>
          <a:lstStyle>
            <a:lvl1pPr>
              <a:defRPr sz="3600"/>
            </a:lvl1pPr>
          </a:lstStyle>
          <a:p>
            <a:pPr rtl="0"/>
            <a:r>
              <a:rPr lang="pt-br"/>
              <a:t>Clique para editar o estilo de título Mestre</a:t>
            </a:r>
            <a:endParaRPr lang="en-US" dirty="0"/>
          </a:p>
        </p:txBody>
      </p:sp>
      <p:sp>
        <p:nvSpPr>
          <p:cNvPr id="4" name="Espaço Reservado para Texto 3">
            <a:extLst>
              <a:ext uri="{FF2B5EF4-FFF2-40B4-BE49-F238E27FC236}">
                <a16:creationId xmlns:a16="http://schemas.microsoft.com/office/drawing/2014/main" id="{F32C4A61-EF2A-C5A5-B150-4448600B3937}"/>
              </a:ext>
            </a:extLst>
          </p:cNvPr>
          <p:cNvSpPr>
            <a:spLocks noGrp="1"/>
          </p:cNvSpPr>
          <p:nvPr>
            <p:ph type="body" sz="half" idx="2"/>
          </p:nvPr>
        </p:nvSpPr>
        <p:spPr>
          <a:xfrm>
            <a:off x="1156692" y="2743200"/>
            <a:ext cx="3595634" cy="3200400"/>
          </a:xfrm>
        </p:spPr>
        <p:txBody>
          <a:bodyPr rtlCol="0"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a:t>Clique para editar o texto Mestre</a:t>
            </a:r>
          </a:p>
        </p:txBody>
      </p:sp>
      <p:sp>
        <p:nvSpPr>
          <p:cNvPr id="3" name="Espaço Reservado para Imagem 2">
            <a:extLst>
              <a:ext uri="{FF2B5EF4-FFF2-40B4-BE49-F238E27FC236}">
                <a16:creationId xmlns:a16="http://schemas.microsoft.com/office/drawing/2014/main" id="{9571C769-CEC8-962A-01E6-15B0E056791E}"/>
              </a:ext>
            </a:extLst>
          </p:cNvPr>
          <p:cNvSpPr>
            <a:spLocks noGrp="1"/>
          </p:cNvSpPr>
          <p:nvPr>
            <p:ph type="pic" idx="1" hasCustomPrompt="1"/>
          </p:nvPr>
        </p:nvSpPr>
        <p:spPr>
          <a:xfrm>
            <a:off x="5334000" y="685802"/>
            <a:ext cx="5701308" cy="5257798"/>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rtlCol="0">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a:t>   </a:t>
            </a:r>
          </a:p>
        </p:txBody>
      </p:sp>
      <p:sp>
        <p:nvSpPr>
          <p:cNvPr id="6" name="Espaço Reservado para Rodapé 5">
            <a:extLst>
              <a:ext uri="{FF2B5EF4-FFF2-40B4-BE49-F238E27FC236}">
                <a16:creationId xmlns:a16="http://schemas.microsoft.com/office/drawing/2014/main" id="{7FDC75DA-9A78-9AB9-7171-95A08CC51C56}"/>
              </a:ext>
            </a:extLst>
          </p:cNvPr>
          <p:cNvSpPr>
            <a:spLocks noGrp="1"/>
          </p:cNvSpPr>
          <p:nvPr>
            <p:ph type="ftr" sz="quarter" idx="11"/>
          </p:nvPr>
        </p:nvSpPr>
        <p:spPr/>
        <p:txBody>
          <a:bodyPr rtlCol="0"/>
          <a:lstStyle/>
          <a:p>
            <a:pPr rtl="0"/>
            <a:r>
              <a:rPr lang="pt-br"/>
              <a:t>Exemplo de Texto de Rodapé</a:t>
            </a:r>
          </a:p>
        </p:txBody>
      </p:sp>
      <p:sp>
        <p:nvSpPr>
          <p:cNvPr id="5" name="Espaço Reservado para Data 4">
            <a:extLst>
              <a:ext uri="{FF2B5EF4-FFF2-40B4-BE49-F238E27FC236}">
                <a16:creationId xmlns:a16="http://schemas.microsoft.com/office/drawing/2014/main" id="{920B235E-39C7-4C78-20EF-DB48ECD9CB90}"/>
              </a:ext>
            </a:extLst>
          </p:cNvPr>
          <p:cNvSpPr>
            <a:spLocks noGrp="1"/>
          </p:cNvSpPr>
          <p:nvPr>
            <p:ph type="dt" sz="half" idx="10"/>
          </p:nvPr>
        </p:nvSpPr>
        <p:spPr>
          <a:xfrm>
            <a:off x="10058401" y="6400800"/>
            <a:ext cx="990599" cy="457200"/>
          </a:xfrm>
        </p:spPr>
        <p:txBody>
          <a:bodyPr rtlCol="0"/>
          <a:lstStyle/>
          <a:p>
            <a:pPr rtl="0"/>
            <a:r>
              <a:rPr lang="en-US"/>
              <a:t>30/10/2025</a:t>
            </a:r>
            <a:endParaRPr lang="en-US" dirty="0"/>
          </a:p>
        </p:txBody>
      </p:sp>
      <p:sp>
        <p:nvSpPr>
          <p:cNvPr id="7" name="Espaço Reservado para o Número do Slide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rtlCol="0"/>
          <a:lstStyle/>
          <a:p>
            <a:pPr rtl="0"/>
            <a:fld id="{AEAA3239-9EA4-4A65-A281-97F994456D9F}" type="slidenum">
              <a:rPr lang="en-US" smtClean="0"/>
              <a:t>‹nº›</a:t>
            </a:fld>
            <a:endParaRPr lang="en-US" dirty="0"/>
          </a:p>
        </p:txBody>
      </p:sp>
      <p:cxnSp>
        <p:nvCxnSpPr>
          <p:cNvPr id="8" name="Conector Reto 7">
            <a:extLst>
              <a:ext uri="{FF2B5EF4-FFF2-40B4-BE49-F238E27FC236}">
                <a16:creationId xmlns:a16="http://schemas.microsoft.com/office/drawing/2014/main" id="{24420CDB-B7DC-0296-6DF4-02A4E776627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1157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1143000" y="2097452"/>
            <a:ext cx="9906000" cy="3874222"/>
          </a:xfrm>
        </p:spPr>
        <p:txBody>
          <a:bodyPr vert="horz" lIns="91440" tIns="45720" rIns="91440" bIns="45720" rtlCol="0" anchor="t">
            <a:normAutofit/>
          </a:bodyPr>
          <a:lstStyle>
            <a:lvl1pPr>
              <a:defRPr lang="en-US" sz="8000" dirty="0"/>
            </a:lvl1pPr>
          </a:lstStyle>
          <a:p>
            <a:pPr lvl="0" rtl="0"/>
            <a:r>
              <a:rPr lang="pt-br"/>
              <a:t>Clique para editar o estilo de título Mestre</a:t>
            </a:r>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1143000" y="693821"/>
            <a:ext cx="7794754" cy="1200698"/>
          </a:xfrm>
        </p:spPr>
        <p:txBody>
          <a:bodyPr vert="horz" lIns="91440" tIns="45720" rIns="91440" bIns="45720" rtlCol="0" anchor="b">
            <a:normAutofit/>
          </a:bodyPr>
          <a:lstStyle>
            <a:lvl1pPr marL="0" indent="0">
              <a:buNone/>
              <a:defRPr lang="en-US" sz="2000" b="1" dirty="0">
                <a:solidFill>
                  <a:schemeClr val="accent1"/>
                </a:solidFill>
              </a:defRPr>
            </a:lvl1pPr>
          </a:lstStyle>
          <a:p>
            <a:pPr lvl="0" rtl="0"/>
            <a:r>
              <a:rPr lang="pt-br"/>
              <a:t>Clique para editar o estilo de subtítulo Mestre</a:t>
            </a:r>
          </a:p>
        </p:txBody>
      </p:sp>
      <p:sp>
        <p:nvSpPr>
          <p:cNvPr id="5" name="Espaço Reservado para Rodapé 4">
            <a:extLst>
              <a:ext uri="{FF2B5EF4-FFF2-40B4-BE49-F238E27FC236}">
                <a16:creationId xmlns:a16="http://schemas.microsoft.com/office/drawing/2014/main" id="{5B407A58-3351-E479-1A0C-2FF49FA42707}"/>
              </a:ext>
            </a:extLst>
          </p:cNvPr>
          <p:cNvSpPr>
            <a:spLocks noGrp="1"/>
          </p:cNvSpPr>
          <p:nvPr>
            <p:ph type="ftr" sz="quarter" idx="11"/>
          </p:nvPr>
        </p:nvSpPr>
        <p:spPr/>
        <p:txBody>
          <a:bodyPr rtlCol="0"/>
          <a:lstStyle/>
          <a:p>
            <a:pPr rtl="0"/>
            <a:r>
              <a:rPr lang="pt-br"/>
              <a:t>Exemplo de Texto de Rodapé</a:t>
            </a:r>
          </a:p>
        </p:txBody>
      </p:sp>
      <p:sp>
        <p:nvSpPr>
          <p:cNvPr id="4" name="Espaço Reservado para Data 3">
            <a:extLst>
              <a:ext uri="{FF2B5EF4-FFF2-40B4-BE49-F238E27FC236}">
                <a16:creationId xmlns:a16="http://schemas.microsoft.com/office/drawing/2014/main" id="{EAE2DAFA-435E-AAF9-8B67-495E5AFDCD91}"/>
              </a:ext>
            </a:extLst>
          </p:cNvPr>
          <p:cNvSpPr>
            <a:spLocks noGrp="1"/>
          </p:cNvSpPr>
          <p:nvPr>
            <p:ph type="dt" sz="half" idx="10"/>
          </p:nvPr>
        </p:nvSpPr>
        <p:spPr/>
        <p:txBody>
          <a:bodyPr rtlCol="0"/>
          <a:lstStyle/>
          <a:p>
            <a:pPr rtl="0"/>
            <a:r>
              <a:rPr lang="en-US"/>
              <a:t>30/10/2025</a:t>
            </a:r>
            <a:endParaRPr lang="en-US" dirty="0"/>
          </a:p>
        </p:txBody>
      </p:sp>
      <p:sp>
        <p:nvSpPr>
          <p:cNvPr id="6" name="Espaço Reservado para o Número do Slide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lstStyle/>
          <a:p>
            <a:pPr rtl="0"/>
            <a:fld id="{AEAA3239-9EA4-4A65-A281-97F994456D9F}" type="slidenum">
              <a:rPr lang="en-US" smtClean="0"/>
              <a:t>‹nº›</a:t>
            </a:fld>
            <a:endParaRPr lang="en-US" dirty="0"/>
          </a:p>
        </p:txBody>
      </p:sp>
      <p:cxnSp>
        <p:nvCxnSpPr>
          <p:cNvPr id="7" name="Conector Reto 6">
            <a:extLst>
              <a:ext uri="{FF2B5EF4-FFF2-40B4-BE49-F238E27FC236}">
                <a16:creationId xmlns:a16="http://schemas.microsoft.com/office/drawing/2014/main" id="{2E0F3FF5-645F-9896-EB7A-64D903F7754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72753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ítulo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1143000" y="1903564"/>
            <a:ext cx="9140954" cy="2836729"/>
          </a:xfrm>
        </p:spPr>
        <p:txBody>
          <a:bodyPr vert="horz" lIns="91440" tIns="45720" rIns="91440" bIns="45720" rtlCol="0" anchor="b">
            <a:normAutofit/>
          </a:bodyPr>
          <a:lstStyle>
            <a:lvl1pPr>
              <a:defRPr lang="en-US" sz="6800" dirty="0"/>
            </a:lvl1pPr>
          </a:lstStyle>
          <a:p>
            <a:pPr lvl="0" rtl="0"/>
            <a:r>
              <a:rPr lang="pt-br"/>
              <a:t>Clique para editar o estilo de título Mestre</a:t>
            </a:r>
            <a:endParaRPr lang="en-US" dirty="0"/>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1143000" y="4923173"/>
            <a:ext cx="7388353" cy="1014984"/>
          </a:xfrm>
        </p:spPr>
        <p:txBody>
          <a:bodyPr vert="horz" lIns="91440" tIns="45720" rIns="91440" bIns="45720" rtlCol="0">
            <a:normAutofit/>
          </a:bodyPr>
          <a:lstStyle>
            <a:lvl1pPr marL="0" indent="0">
              <a:buNone/>
              <a:defRPr lang="en-US" sz="2000" b="1" i="0" dirty="0">
                <a:solidFill>
                  <a:schemeClr val="accent1"/>
                </a:solidFill>
                <a:latin typeface="+mn-lt"/>
              </a:defRPr>
            </a:lvl1pPr>
          </a:lstStyle>
          <a:p>
            <a:pPr lvl="0" rtl="0"/>
            <a:r>
              <a:rPr lang="pt-br"/>
              <a:t>Clique para editar o estilo de subtítulo Mestre</a:t>
            </a:r>
          </a:p>
        </p:txBody>
      </p:sp>
      <p:sp>
        <p:nvSpPr>
          <p:cNvPr id="5" name="Espaço Reservado para Rodapé 4">
            <a:extLst>
              <a:ext uri="{FF2B5EF4-FFF2-40B4-BE49-F238E27FC236}">
                <a16:creationId xmlns:a16="http://schemas.microsoft.com/office/drawing/2014/main" id="{5B407A58-3351-E479-1A0C-2FF49FA42707}"/>
              </a:ext>
            </a:extLst>
          </p:cNvPr>
          <p:cNvSpPr>
            <a:spLocks noGrp="1"/>
          </p:cNvSpPr>
          <p:nvPr>
            <p:ph type="ftr" sz="quarter" idx="11"/>
          </p:nvPr>
        </p:nvSpPr>
        <p:spPr>
          <a:xfrm>
            <a:off x="152401" y="6400800"/>
            <a:ext cx="5943600" cy="457200"/>
          </a:xfrm>
        </p:spPr>
        <p:txBody>
          <a:bodyPr rtlCol="0"/>
          <a:lstStyle/>
          <a:p>
            <a:pPr rtl="0"/>
            <a:r>
              <a:rPr lang="pt-br"/>
              <a:t>Exemplo de Texto de Rodapé</a:t>
            </a:r>
          </a:p>
        </p:txBody>
      </p:sp>
      <p:sp>
        <p:nvSpPr>
          <p:cNvPr id="4" name="Espaço Reservado para Data 3">
            <a:extLst>
              <a:ext uri="{FF2B5EF4-FFF2-40B4-BE49-F238E27FC236}">
                <a16:creationId xmlns:a16="http://schemas.microsoft.com/office/drawing/2014/main" id="{EAE2DAFA-435E-AAF9-8B67-495E5AFDCD91}"/>
              </a:ext>
            </a:extLst>
          </p:cNvPr>
          <p:cNvSpPr>
            <a:spLocks noGrp="1"/>
          </p:cNvSpPr>
          <p:nvPr>
            <p:ph type="dt" sz="half" idx="10"/>
          </p:nvPr>
        </p:nvSpPr>
        <p:spPr>
          <a:xfrm>
            <a:off x="10058401" y="6400800"/>
            <a:ext cx="990599" cy="457200"/>
          </a:xfrm>
        </p:spPr>
        <p:txBody>
          <a:bodyPr rtlCol="0"/>
          <a:lstStyle/>
          <a:p>
            <a:pPr rtl="0"/>
            <a:r>
              <a:rPr lang="en-US"/>
              <a:t>30/10/2025</a:t>
            </a:r>
            <a:endParaRPr lang="en-US" dirty="0"/>
          </a:p>
        </p:txBody>
      </p:sp>
      <p:sp>
        <p:nvSpPr>
          <p:cNvPr id="6" name="Espaço Reservado para o Número do Slide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599" cy="457200"/>
          </a:xfrm>
        </p:spPr>
        <p:txBody>
          <a:bodyPr rtlCol="0"/>
          <a:lstStyle/>
          <a:p>
            <a:pPr rtl="0"/>
            <a:fld id="{AEAA3239-9EA4-4A65-A281-97F994456D9F}" type="slidenum">
              <a:rPr lang="en-US" smtClean="0"/>
              <a:t>‹nº›</a:t>
            </a:fld>
            <a:endParaRPr lang="en-US" dirty="0"/>
          </a:p>
        </p:txBody>
      </p:sp>
      <p:cxnSp>
        <p:nvCxnSpPr>
          <p:cNvPr id="7" name="Conector Reto 6">
            <a:extLst>
              <a:ext uri="{FF2B5EF4-FFF2-40B4-BE49-F238E27FC236}">
                <a16:creationId xmlns:a16="http://schemas.microsoft.com/office/drawing/2014/main" id="{8D985B18-7603-5E0E-67B4-DFB03DB2AA5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53754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ítulo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1981200" y="1394490"/>
            <a:ext cx="8229600" cy="2379013"/>
          </a:xfrm>
        </p:spPr>
        <p:txBody>
          <a:bodyPr rtlCol="0" anchor="b">
            <a:normAutofit/>
          </a:bodyPr>
          <a:lstStyle>
            <a:lvl1pPr algn="ctr">
              <a:defRPr sz="6000"/>
            </a:lvl1pPr>
          </a:lstStyle>
          <a:p>
            <a:pPr rtl="0"/>
            <a:r>
              <a:rPr lang="pt-br"/>
              <a:t>Clique para editar o estilo de título Mestre</a:t>
            </a:r>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2301922" y="3962400"/>
            <a:ext cx="7588155" cy="1029310"/>
          </a:xfrm>
        </p:spPr>
        <p:txBody>
          <a:bodyPr rtlCol="0">
            <a:normAutofit/>
          </a:bodyPr>
          <a:lstStyle>
            <a:lvl1pPr marL="0" indent="0" algn="ctr">
              <a:buNone/>
              <a:defRPr sz="2000" b="1" i="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a:t>Clique para editar o estilo de subtítulo Mestre</a:t>
            </a:r>
          </a:p>
        </p:txBody>
      </p:sp>
      <p:sp>
        <p:nvSpPr>
          <p:cNvPr id="5" name="Espaço Reservado para Rodapé 4">
            <a:extLst>
              <a:ext uri="{FF2B5EF4-FFF2-40B4-BE49-F238E27FC236}">
                <a16:creationId xmlns:a16="http://schemas.microsoft.com/office/drawing/2014/main" id="{5B407A58-3351-E479-1A0C-2FF49FA42707}"/>
              </a:ext>
            </a:extLst>
          </p:cNvPr>
          <p:cNvSpPr>
            <a:spLocks noGrp="1"/>
          </p:cNvSpPr>
          <p:nvPr>
            <p:ph type="ftr" sz="quarter" idx="11"/>
          </p:nvPr>
        </p:nvSpPr>
        <p:spPr/>
        <p:txBody>
          <a:bodyPr rtlCol="0"/>
          <a:lstStyle/>
          <a:p>
            <a:pPr rtl="0"/>
            <a:r>
              <a:rPr lang="pt-br"/>
              <a:t>Exemplo de Texto de Rodapé</a:t>
            </a:r>
          </a:p>
        </p:txBody>
      </p:sp>
      <p:sp>
        <p:nvSpPr>
          <p:cNvPr id="4" name="Espaço Reservado para Data 3">
            <a:extLst>
              <a:ext uri="{FF2B5EF4-FFF2-40B4-BE49-F238E27FC236}">
                <a16:creationId xmlns:a16="http://schemas.microsoft.com/office/drawing/2014/main" id="{EAE2DAFA-435E-AAF9-8B67-495E5AFDCD91}"/>
              </a:ext>
            </a:extLst>
          </p:cNvPr>
          <p:cNvSpPr>
            <a:spLocks noGrp="1"/>
          </p:cNvSpPr>
          <p:nvPr>
            <p:ph type="dt" sz="half" idx="10"/>
          </p:nvPr>
        </p:nvSpPr>
        <p:spPr>
          <a:xfrm>
            <a:off x="10058401" y="6400800"/>
            <a:ext cx="990599" cy="457200"/>
          </a:xfrm>
        </p:spPr>
        <p:txBody>
          <a:bodyPr rtlCol="0"/>
          <a:lstStyle/>
          <a:p>
            <a:pPr rtl="0"/>
            <a:r>
              <a:rPr lang="en-US"/>
              <a:t>30/10/2025</a:t>
            </a:r>
            <a:endParaRPr lang="en-US" dirty="0"/>
          </a:p>
        </p:txBody>
      </p:sp>
      <p:sp>
        <p:nvSpPr>
          <p:cNvPr id="6" name="Espaço Reservado para o Número do Slide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lstStyle/>
          <a:p>
            <a:pPr rtl="0"/>
            <a:fld id="{AEAA3239-9EA4-4A65-A281-97F994456D9F}" type="slidenum">
              <a:rPr lang="en-US" smtClean="0"/>
              <a:t>‹nº›</a:t>
            </a:fld>
            <a:endParaRPr lang="en-US" dirty="0"/>
          </a:p>
        </p:txBody>
      </p:sp>
      <p:cxnSp>
        <p:nvCxnSpPr>
          <p:cNvPr id="7" name="Conector Reto 6">
            <a:extLst>
              <a:ext uri="{FF2B5EF4-FFF2-40B4-BE49-F238E27FC236}">
                <a16:creationId xmlns:a16="http://schemas.microsoft.com/office/drawing/2014/main" id="{0D01BC5C-C61F-D922-112D-C75F3114252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70899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abeçalho da seção">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143000" y="685801"/>
            <a:ext cx="7896860" cy="5257800"/>
          </a:xfrm>
        </p:spPr>
        <p:txBody>
          <a:bodyPr vert="horz" lIns="91440" tIns="45720" rIns="91440" bIns="45720" rtlCol="0" anchor="t">
            <a:normAutofit/>
          </a:bodyPr>
          <a:lstStyle>
            <a:lvl1pPr>
              <a:defRPr lang="en-US" sz="7400" dirty="0">
                <a:solidFill>
                  <a:schemeClr val="bg1"/>
                </a:solidFill>
              </a:defRPr>
            </a:lvl1pPr>
          </a:lstStyle>
          <a:p>
            <a:pPr lvl="0" rtl="0"/>
            <a:r>
              <a:rPr lang="pt-br"/>
              <a:t>Cabeçalho da Seção</a:t>
            </a:r>
          </a:p>
        </p:txBody>
      </p:sp>
      <p:sp>
        <p:nvSpPr>
          <p:cNvPr id="5" name="Espaço Reservado para Rodapé 4">
            <a:extLst>
              <a:ext uri="{FF2B5EF4-FFF2-40B4-BE49-F238E27FC236}">
                <a16:creationId xmlns:a16="http://schemas.microsoft.com/office/drawing/2014/main" id="{5B407A58-3351-E479-1A0C-2FF49FA42707}"/>
              </a:ext>
            </a:extLst>
          </p:cNvPr>
          <p:cNvSpPr>
            <a:spLocks noGrp="1"/>
          </p:cNvSpPr>
          <p:nvPr>
            <p:ph type="ftr" sz="quarter" idx="11"/>
          </p:nvPr>
        </p:nvSpPr>
        <p:spPr>
          <a:xfrm>
            <a:off x="152400" y="6400800"/>
            <a:ext cx="5943600" cy="457200"/>
          </a:xfrm>
        </p:spPr>
        <p:txBody>
          <a:bodyPr rtlCol="0"/>
          <a:lstStyle>
            <a:lvl1pPr>
              <a:defRPr>
                <a:solidFill>
                  <a:schemeClr val="bg1"/>
                </a:solidFill>
              </a:defRPr>
            </a:lvl1pPr>
          </a:lstStyle>
          <a:p>
            <a:pPr rtl="0"/>
            <a:r>
              <a:rPr lang="pt-br"/>
              <a:t>Exemplo de Texto de Rodapé</a:t>
            </a:r>
            <a:endParaRPr lang="en-US" dirty="0">
              <a:solidFill>
                <a:schemeClr val="bg1"/>
              </a:solidFill>
            </a:endParaRPr>
          </a:p>
        </p:txBody>
      </p:sp>
      <p:sp>
        <p:nvSpPr>
          <p:cNvPr id="4" name="Espaço Reservado para Data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rtlCol="0"/>
          <a:lstStyle>
            <a:lvl1pPr>
              <a:defRPr>
                <a:solidFill>
                  <a:schemeClr val="bg1"/>
                </a:solidFill>
              </a:defRPr>
            </a:lvl1pPr>
          </a:lstStyle>
          <a:p>
            <a:pPr rtl="0"/>
            <a:r>
              <a:rPr lang="en-US"/>
              <a:t>30/10/2025</a:t>
            </a:r>
            <a:endParaRPr lang="en-US" dirty="0"/>
          </a:p>
        </p:txBody>
      </p:sp>
      <p:sp>
        <p:nvSpPr>
          <p:cNvPr id="6" name="Espaço Reservado para o Número do Slide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600" cy="457200"/>
          </a:xfrm>
        </p:spPr>
        <p:txBody>
          <a:bodyPr rtlCol="0"/>
          <a:lstStyle>
            <a:lvl1pPr>
              <a:defRPr>
                <a:solidFill>
                  <a:schemeClr val="bg1"/>
                </a:solidFill>
              </a:defRPr>
            </a:lvl1pPr>
          </a:lstStyle>
          <a:p>
            <a:pPr rtl="0"/>
            <a:fld id="{AEAA3239-9EA4-4A65-A281-97F994456D9F}" type="slidenum">
              <a:rPr lang="en-US" smtClean="0"/>
              <a:pPr rtl="0"/>
              <a:t>‹nº›</a:t>
            </a:fld>
            <a:endParaRPr lang="en-US" dirty="0"/>
          </a:p>
        </p:txBody>
      </p:sp>
      <p:cxnSp>
        <p:nvCxnSpPr>
          <p:cNvPr id="7" name="Conector Reto 6">
            <a:extLst>
              <a:ext uri="{FF2B5EF4-FFF2-40B4-BE49-F238E27FC236}">
                <a16:creationId xmlns:a16="http://schemas.microsoft.com/office/drawing/2014/main" id="{EE11AFC6-EF52-5259-7C78-95BA7A9EDD6E}"/>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3505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475BFB69-9245-EC58-F1DE-FEB625BD336A}"/>
              </a:ext>
            </a:extLst>
          </p:cNvPr>
          <p:cNvSpPr>
            <a:spLocks noGrp="1"/>
          </p:cNvSpPr>
          <p:nvPr>
            <p:ph type="title"/>
          </p:nvPr>
        </p:nvSpPr>
        <p:spPr>
          <a:xfrm>
            <a:off x="1143001" y="698501"/>
            <a:ext cx="9906000" cy="1018531"/>
          </a:xfrm>
          <a:prstGeom prst="rect">
            <a:avLst/>
          </a:prstGeom>
        </p:spPr>
        <p:txBody>
          <a:bodyPr vert="horz" lIns="91440" tIns="45720" rIns="91440" bIns="45720" rtlCol="0" anchor="t">
            <a:normAutofit/>
          </a:bodyPr>
          <a:lstStyle/>
          <a:p>
            <a:pPr rtl="0"/>
            <a:r>
              <a:rPr lang="pt-br"/>
              <a:t>Clique para editar o estilo de título Mestre</a:t>
            </a:r>
          </a:p>
        </p:txBody>
      </p:sp>
      <p:sp>
        <p:nvSpPr>
          <p:cNvPr id="3" name="Espaço Reservado para Texto 2">
            <a:extLst>
              <a:ext uri="{FF2B5EF4-FFF2-40B4-BE49-F238E27FC236}">
                <a16:creationId xmlns:a16="http://schemas.microsoft.com/office/drawing/2014/main" id="{5516AFD5-5144-C460-0CA4-644BC4A93C02}"/>
              </a:ext>
            </a:extLst>
          </p:cNvPr>
          <p:cNvSpPr>
            <a:spLocks noGrp="1"/>
          </p:cNvSpPr>
          <p:nvPr>
            <p:ph type="body" idx="1"/>
          </p:nvPr>
        </p:nvSpPr>
        <p:spPr>
          <a:xfrm>
            <a:off x="1142999" y="1902460"/>
            <a:ext cx="9906001" cy="4041139"/>
          </a:xfrm>
          <a:prstGeom prst="rect">
            <a:avLst/>
          </a:prstGeom>
        </p:spPr>
        <p:txBody>
          <a:bodyPr vert="horz" lIns="91440" tIns="45720" rIns="91440" bIns="45720" rtlCol="0">
            <a:normAutofit/>
          </a:body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4" name="Espaço Reservado para Data 3">
            <a:extLst>
              <a:ext uri="{FF2B5EF4-FFF2-40B4-BE49-F238E27FC236}">
                <a16:creationId xmlns:a16="http://schemas.microsoft.com/office/drawing/2014/main" id="{3995753E-AF8A-7E04-8A1A-205B755A0215}"/>
              </a:ext>
            </a:extLst>
          </p:cNvPr>
          <p:cNvSpPr>
            <a:spLocks noGrp="1"/>
          </p:cNvSpPr>
          <p:nvPr>
            <p:ph type="dt" sz="half" idx="2"/>
          </p:nvPr>
        </p:nvSpPr>
        <p:spPr>
          <a:xfrm>
            <a:off x="8893929" y="6400800"/>
            <a:ext cx="2155071" cy="457200"/>
          </a:xfrm>
          <a:prstGeom prst="rect">
            <a:avLst/>
          </a:prstGeom>
        </p:spPr>
        <p:txBody>
          <a:bodyPr vert="horz" lIns="91440" tIns="45720" rIns="91440" bIns="45720" rtlCol="0" anchor="ctr"/>
          <a:lstStyle>
            <a:lvl1pPr algn="r" rtl="0">
              <a:defRPr sz="1000" b="1" i="0">
                <a:solidFill>
                  <a:schemeClr val="tx1"/>
                </a:solidFill>
                <a:latin typeface="+mj-lt"/>
                <a:cs typeface="Mongolian Baiti" panose="03000500000000000000" pitchFamily="66" charset="0"/>
              </a:defRPr>
            </a:lvl1pPr>
          </a:lstStyle>
          <a:p>
            <a:pPr rtl="0"/>
            <a:r>
              <a:rPr lang="en-US"/>
              <a:t>30/10/2025</a:t>
            </a:r>
            <a:endParaRPr lang="en-US" dirty="0"/>
          </a:p>
        </p:txBody>
      </p:sp>
      <p:sp>
        <p:nvSpPr>
          <p:cNvPr id="5" name="Espaço Reservado para Rodapé 4">
            <a:extLst>
              <a:ext uri="{FF2B5EF4-FFF2-40B4-BE49-F238E27FC236}">
                <a16:creationId xmlns:a16="http://schemas.microsoft.com/office/drawing/2014/main" id="{D4E1B7C8-DA74-800B-EE14-A39E9DB32DE4}"/>
              </a:ext>
            </a:extLst>
          </p:cNvPr>
          <p:cNvSpPr>
            <a:spLocks noGrp="1"/>
          </p:cNvSpPr>
          <p:nvPr>
            <p:ph type="ftr" sz="quarter" idx="3"/>
          </p:nvPr>
        </p:nvSpPr>
        <p:spPr>
          <a:xfrm>
            <a:off x="152400" y="6400800"/>
            <a:ext cx="5943599" cy="457200"/>
          </a:xfrm>
          <a:prstGeom prst="rect">
            <a:avLst/>
          </a:prstGeom>
        </p:spPr>
        <p:txBody>
          <a:bodyPr vert="horz" lIns="91440" tIns="45720" rIns="91440" bIns="45720" rtlCol="0" anchor="ctr"/>
          <a:lstStyle>
            <a:lvl1pPr algn="l" rtl="0">
              <a:defRPr sz="1000" b="1" i="0">
                <a:solidFill>
                  <a:schemeClr val="tx1"/>
                </a:solidFill>
                <a:latin typeface="+mj-lt"/>
                <a:cs typeface="Mongolian Baiti" panose="03000500000000000000" pitchFamily="66" charset="0"/>
              </a:defRPr>
            </a:lvl1pPr>
          </a:lstStyle>
          <a:p>
            <a:pPr rtl="0"/>
            <a:r>
              <a:rPr lang="pt-br"/>
              <a:t>Exemplo de Texto de Rodapé</a:t>
            </a:r>
            <a:endParaRPr lang="en-US" dirty="0"/>
          </a:p>
        </p:txBody>
      </p:sp>
      <p:sp>
        <p:nvSpPr>
          <p:cNvPr id="6" name="Espaço Reservado para o Número do Slide 5">
            <a:extLst>
              <a:ext uri="{FF2B5EF4-FFF2-40B4-BE49-F238E27FC236}">
                <a16:creationId xmlns:a16="http://schemas.microsoft.com/office/drawing/2014/main" id="{7AC1647D-0DF0-CA1B-F723-EF7B8F508DB7}"/>
              </a:ext>
            </a:extLst>
          </p:cNvPr>
          <p:cNvSpPr>
            <a:spLocks noGrp="1"/>
          </p:cNvSpPr>
          <p:nvPr>
            <p:ph type="sldNum" sz="quarter" idx="4"/>
          </p:nvPr>
        </p:nvSpPr>
        <p:spPr>
          <a:xfrm>
            <a:off x="11049000" y="6400800"/>
            <a:ext cx="990599" cy="457200"/>
          </a:xfrm>
          <a:prstGeom prst="rect">
            <a:avLst/>
          </a:prstGeom>
        </p:spPr>
        <p:txBody>
          <a:bodyPr vert="horz" lIns="91440" tIns="45720" rIns="91440" bIns="45720" rtlCol="0" anchor="ctr"/>
          <a:lstStyle>
            <a:lvl1pPr algn="r" rtl="0">
              <a:defRPr sz="1000" b="1" i="0">
                <a:solidFill>
                  <a:schemeClr val="accent1"/>
                </a:solidFill>
                <a:latin typeface="+mj-lt"/>
                <a:cs typeface="Mongolian Baiti" panose="03000500000000000000" pitchFamily="66" charset="0"/>
              </a:defRPr>
            </a:lvl1pPr>
          </a:lstStyle>
          <a:p>
            <a:pPr rtl="0"/>
            <a:fld id="{AEAA3239-9EA4-4A65-A281-97F994456D9F}" type="slidenum">
              <a:rPr lang="en-US" smtClean="0"/>
              <a:pPr rtl="0"/>
              <a:t>‹nº›</a:t>
            </a:fld>
            <a:endParaRPr lang="en-US" dirty="0"/>
          </a:p>
        </p:txBody>
      </p:sp>
    </p:spTree>
    <p:extLst>
      <p:ext uri="{BB962C8B-B14F-4D97-AF65-F5344CB8AC3E}">
        <p14:creationId xmlns:p14="http://schemas.microsoft.com/office/powerpoint/2010/main" val="14881543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Lst>
  <p:hf hdr="0" ftr="0" dt="0"/>
  <p:txStyles>
    <p:titleStyle>
      <a:lvl1pPr algn="l" defTabSz="914400" rtl="0" eaLnBrk="1" latinLnBrk="0" hangingPunct="1">
        <a:lnSpc>
          <a:spcPct val="80000"/>
        </a:lnSpc>
        <a:spcBef>
          <a:spcPct val="0"/>
        </a:spcBef>
        <a:buNone/>
        <a:defRPr sz="3600" b="0" i="0" kern="1200" spc="0" baseline="0">
          <a:solidFill>
            <a:schemeClr val="tx1"/>
          </a:solidFill>
          <a:latin typeface="+mj-lt"/>
          <a:ea typeface="+mj-ea"/>
          <a:cs typeface="Mongolian Baiti" panose="03000500000000000000" pitchFamily="66" charset="0"/>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400" b="0" i="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orient="horz" pos="2160" userDrawn="1">
          <p15:clr>
            <a:srgbClr val="F26B43"/>
          </p15:clr>
        </p15:guide>
        <p15:guide id="24" pos="3840" userDrawn="1">
          <p15:clr>
            <a:srgbClr val="F26B43"/>
          </p15:clr>
        </p15:guide>
        <p15:guide id="25" pos="7584" userDrawn="1">
          <p15:clr>
            <a:srgbClr val="F26B43"/>
          </p15:clr>
        </p15:guide>
        <p15:guide id="26" pos="96" userDrawn="1">
          <p15:clr>
            <a:srgbClr val="F26B43"/>
          </p15:clr>
        </p15:guide>
        <p15:guide id="27" pos="720" userDrawn="1">
          <p15:clr>
            <a:srgbClr val="F26B43"/>
          </p15:clr>
        </p15:guide>
        <p15:guide id="28" pos="6960" userDrawn="1">
          <p15:clr>
            <a:srgbClr val="F26B43"/>
          </p15:clr>
        </p15:guide>
        <p15:guide id="29" orient="horz" pos="4032" userDrawn="1">
          <p15:clr>
            <a:srgbClr val="F26B43"/>
          </p15:clr>
        </p15:guide>
        <p15:guide id="30" orient="horz" pos="432" userDrawn="1">
          <p15:clr>
            <a:srgbClr val="F26B43"/>
          </p15:clr>
        </p15:guide>
        <p15:guide id="31"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5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1.xml"/><Relationship Id="rId4" Type="http://schemas.openxmlformats.org/officeDocument/2006/relationships/image" Target="../media/image26.sv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1.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1.xml"/><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51.xml"/><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51.xml"/><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51.xml"/><Relationship Id="rId4" Type="http://schemas.openxmlformats.org/officeDocument/2006/relationships/image" Target="../media/image26.sv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1.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2.sv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1.xml"/><Relationship Id="rId4"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1.xml"/><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D4D2F8B3-0D5E-4C31-922E-D5CC039CDCE5}"/>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Espaço Reservado para Conteúdo 6" descr="An abstract, visually striking composition illustrating electric field lines radiating from charged spheres in a three-dimensional space, with soft glows and gradients suggesting the invisible nature of fields. The scene should evoke a sense of scientific discovery and modernity, with ample negative space for overlay text. No visible or implied text, letters, or words should appear anywhere in the image. The overall mood should be premium, academic, and suitable for a physics or engineering presentation">
            <a:extLst>
              <a:ext uri="{FF2B5EF4-FFF2-40B4-BE49-F238E27FC236}">
                <a16:creationId xmlns:a16="http://schemas.microsoft.com/office/drawing/2014/main" id="{9E3E6501-BC77-4DF3-927C-92C089B94526}"/>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5" name="Espaço Reservado para Número de Slide 4">
            <a:extLst>
              <a:ext uri="{FF2B5EF4-FFF2-40B4-BE49-F238E27FC236}">
                <a16:creationId xmlns:a16="http://schemas.microsoft.com/office/drawing/2014/main" id="{0EBAA418-45FC-413F-EC0E-56D2D97C8779}"/>
              </a:ext>
            </a:extLst>
          </p:cNvPr>
          <p:cNvSpPr>
            <a:spLocks noGrp="1"/>
          </p:cNvSpPr>
          <p:nvPr>
            <p:ph type="sldNum" sz="quarter" idx="12"/>
          </p:nvPr>
        </p:nvSpPr>
        <p:spPr/>
        <p:txBody>
          <a:bodyPr/>
          <a:lstStyle/>
          <a:p>
            <a:pPr rtl="0"/>
            <a:fld id="{AEAA3239-9EA4-4A65-A281-97F994456D9F}" type="slidenum">
              <a:rPr lang="en-US" smtClean="0"/>
              <a:t>1</a:t>
            </a:fld>
            <a:endParaRPr lang="en-US" dirty="0"/>
          </a:p>
        </p:txBody>
      </p:sp>
      <p:sp>
        <p:nvSpPr>
          <p:cNvPr id="8" name="CaixaDeTexto 7">
            <a:extLst>
              <a:ext uri="{FF2B5EF4-FFF2-40B4-BE49-F238E27FC236}">
                <a16:creationId xmlns:a16="http://schemas.microsoft.com/office/drawing/2014/main" id="{DC2F7E91-67DE-4921-8318-7CA608E2E84D}"/>
              </a:ext>
            </a:extLst>
          </p:cNvPr>
          <p:cNvSpPr txBox="1"/>
          <p:nvPr/>
        </p:nvSpPr>
        <p:spPr>
          <a:xfrm>
            <a:off x="619125" y="924966"/>
            <a:ext cx="4391025" cy="2011412"/>
          </a:xfrm>
          <a:prstGeom prst="rect">
            <a:avLst/>
          </a:prstGeom>
          <a:noFill/>
        </p:spPr>
        <p:txBody>
          <a:bodyPr wrap="square" rtlCol="0">
            <a:normAutofit fontScale="92500" lnSpcReduction="10000"/>
          </a:bodyPr>
          <a:lstStyle/>
          <a:p>
            <a:pPr marL="0" algn="l">
              <a:buNone/>
            </a:pPr>
            <a:r>
              <a:rPr sz="4800" b="0">
                <a:solidFill>
                  <a:srgbClr val="000000"/>
                </a:solidFill>
                <a:effectLst/>
                <a:latin typeface="Mongolian Baiti" panose="03000500000000000000" pitchFamily="66" charset="0"/>
              </a:rPr>
              <a:t>Fluxo do Campo Elétrico e Lei de Gauss</a:t>
            </a:r>
            <a:r>
              <a:rPr>
                <a:effectLst/>
              </a:rPr>
              <a:t> </a:t>
            </a:r>
            <a:endParaRPr lang="pt-BR"/>
          </a:p>
        </p:txBody>
      </p:sp>
      <p:sp>
        <p:nvSpPr>
          <p:cNvPr id="9" name="CaixaDeTexto 8">
            <a:extLst>
              <a:ext uri="{FF2B5EF4-FFF2-40B4-BE49-F238E27FC236}">
                <a16:creationId xmlns:a16="http://schemas.microsoft.com/office/drawing/2014/main" id="{86E99F42-34AF-4601-8B34-E19BC6960CBD}"/>
              </a:ext>
            </a:extLst>
          </p:cNvPr>
          <p:cNvSpPr txBox="1"/>
          <p:nvPr/>
        </p:nvSpPr>
        <p:spPr>
          <a:xfrm>
            <a:off x="619125" y="5529262"/>
            <a:ext cx="4391025" cy="594121"/>
          </a:xfrm>
          <a:prstGeom prst="rect">
            <a:avLst/>
          </a:prstGeom>
          <a:noFill/>
        </p:spPr>
        <p:txBody>
          <a:bodyPr wrap="square" rtlCol="0">
            <a:normAutofit lnSpcReduction="10000"/>
          </a:bodyPr>
          <a:lstStyle/>
          <a:p>
            <a:pPr marL="0" algn="l">
              <a:buNone/>
            </a:pPr>
            <a:r>
              <a:rPr sz="1800" b="0">
                <a:solidFill>
                  <a:srgbClr val="DDA152"/>
                </a:solidFill>
                <a:effectLst/>
                <a:latin typeface="Avenir"/>
              </a:rPr>
              <a:t>Conceitos, aplicações e visualizações essenciais</a:t>
            </a:r>
            <a:r>
              <a:rPr>
                <a:effectLst/>
              </a:rPr>
              <a:t> </a:t>
            </a:r>
            <a:endParaRPr lang="pt-BR"/>
          </a:p>
        </p:txBody>
      </p:sp>
    </p:spTree>
    <p:extLst>
      <p:ext uri="{BB962C8B-B14F-4D97-AF65-F5344CB8AC3E}">
        <p14:creationId xmlns:p14="http://schemas.microsoft.com/office/powerpoint/2010/main" val="3048218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AF6AF97E-F6E0-471C-B125-3DA599534858}"/>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Espaço Reservado para Conteúdo 3">
            <a:extLst>
              <a:ext uri="{FF2B5EF4-FFF2-40B4-BE49-F238E27FC236}">
                <a16:creationId xmlns:a16="http://schemas.microsoft.com/office/drawing/2014/main" id="{39F2E0CA-2677-61D2-88DA-AAFF859B22B2}"/>
              </a:ext>
            </a:extLst>
          </p:cNvPr>
          <p:cNvSpPr>
            <a:spLocks noGrp="1"/>
          </p:cNvSpPr>
          <p:nvPr>
            <p:ph sz="quarter" idx="16"/>
          </p:nvPr>
        </p:nvSpPr>
        <p:spPr>
          <a:xfrm>
            <a:off x="828675" y="3609975"/>
            <a:ext cx="10534650" cy="2419350"/>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Resolução de exercícios e questões estilo ENEM</a:t>
            </a:r>
            <a:r>
              <a:rPr>
                <a:effectLst/>
              </a:rPr>
              <a:t> </a:t>
            </a:r>
            <a:endParaRPr lang="pt-BR"/>
          </a:p>
        </p:txBody>
      </p:sp>
      <p:sp>
        <p:nvSpPr>
          <p:cNvPr id="5" name="Espaço Reservado para Número de Slide 4">
            <a:extLst>
              <a:ext uri="{FF2B5EF4-FFF2-40B4-BE49-F238E27FC236}">
                <a16:creationId xmlns:a16="http://schemas.microsoft.com/office/drawing/2014/main" id="{6E29007E-1B67-DC2E-7898-D381A265DA02}"/>
              </a:ext>
            </a:extLst>
          </p:cNvPr>
          <p:cNvSpPr>
            <a:spLocks noGrp="1"/>
          </p:cNvSpPr>
          <p:nvPr>
            <p:ph type="sldNum" sz="quarter" idx="12"/>
          </p:nvPr>
        </p:nvSpPr>
        <p:spPr/>
        <p:txBody>
          <a:bodyPr/>
          <a:lstStyle/>
          <a:p>
            <a:pPr rtl="0"/>
            <a:fld id="{AEAA3239-9EA4-4A65-A281-97F994456D9F}" type="slidenum">
              <a:rPr lang="en-US" smtClean="0"/>
              <a:t>10</a:t>
            </a:fld>
            <a:endParaRPr lang="en-US" dirty="0"/>
          </a:p>
        </p:txBody>
      </p:sp>
    </p:spTree>
    <p:extLst>
      <p:ext uri="{BB962C8B-B14F-4D97-AF65-F5344CB8AC3E}">
        <p14:creationId xmlns:p14="http://schemas.microsoft.com/office/powerpoint/2010/main" val="31952407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71B8F395-7436-4880-9C2B-850634B19A98}"/>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324149"/>
            <a:ext cx="12192000" cy="6858000"/>
          </a:xfrm>
          <a:prstGeom prst="rect">
            <a:avLst/>
          </a:prstGeom>
        </p:spPr>
      </p:pic>
      <p:pic>
        <p:nvPicPr>
          <p:cNvPr id="7" name="Espaço Reservado para Conteúdo 6" descr="Uma cena detalhada mostrando uma mão segurando uma folha transparente (representando uma superfície gaussiana) próxima a linhas de campo elétrico desenhadas com setas em um fundo neutro, com gráficos simples de fluxo elétrico e setas indicando orientação. A imagem deve transmitir o conceito de análise visual e interpretação de gráficos em eletrostática, com atmosfera acadêmica e foco em elementos visuais de física. Não deve haver qualquer texto, números de questões ou palavras visíveis ou implícitas na imagem">
            <a:extLst>
              <a:ext uri="{FF2B5EF4-FFF2-40B4-BE49-F238E27FC236}">
                <a16:creationId xmlns:a16="http://schemas.microsoft.com/office/drawing/2014/main" id="{073ADE16-88A4-4AD4-9C7B-BE4236ADBE40}"/>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165306" y="619125"/>
            <a:ext cx="3407419" cy="5638800"/>
          </a:xfrm>
          <a:prstGeom prst="rect">
            <a:avLst/>
          </a:prstGeom>
        </p:spPr>
      </p:pic>
      <p:sp>
        <p:nvSpPr>
          <p:cNvPr id="5" name="Espaço Reservado para Número de Slide 4">
            <a:extLst>
              <a:ext uri="{FF2B5EF4-FFF2-40B4-BE49-F238E27FC236}">
                <a16:creationId xmlns:a16="http://schemas.microsoft.com/office/drawing/2014/main" id="{A6B22947-9085-F50F-CF51-7FAF643372D6}"/>
              </a:ext>
            </a:extLst>
          </p:cNvPr>
          <p:cNvSpPr>
            <a:spLocks noGrp="1"/>
          </p:cNvSpPr>
          <p:nvPr>
            <p:ph type="sldNum" sz="quarter" idx="12"/>
          </p:nvPr>
        </p:nvSpPr>
        <p:spPr/>
        <p:txBody>
          <a:bodyPr/>
          <a:lstStyle/>
          <a:p>
            <a:pPr rtl="0"/>
            <a:fld id="{AEAA3239-9EA4-4A65-A281-97F994456D9F}" type="slidenum">
              <a:rPr lang="en-US" smtClean="0"/>
              <a:t>11</a:t>
            </a:fld>
            <a:endParaRPr lang="en-US" dirty="0"/>
          </a:p>
        </p:txBody>
      </p:sp>
      <p:sp>
        <p:nvSpPr>
          <p:cNvPr id="8" name="CaixaDeTexto 7">
            <a:extLst>
              <a:ext uri="{FF2B5EF4-FFF2-40B4-BE49-F238E27FC236}">
                <a16:creationId xmlns:a16="http://schemas.microsoft.com/office/drawing/2014/main" id="{87DC966D-C22E-4DA5-A401-A01875AE7DC7}"/>
              </a:ext>
            </a:extLst>
          </p:cNvPr>
          <p:cNvSpPr txBox="1"/>
          <p:nvPr/>
        </p:nvSpPr>
        <p:spPr>
          <a:xfrm>
            <a:off x="717096" y="-128588"/>
            <a:ext cx="6936581" cy="1340941"/>
          </a:xfrm>
          <a:prstGeom prst="rect">
            <a:avLst/>
          </a:prstGeom>
          <a:noFill/>
        </p:spPr>
        <p:txBody>
          <a:bodyPr wrap="square" rtlCol="0">
            <a:normAutofit fontScale="92500" lnSpcReduction="10000"/>
          </a:bodyPr>
          <a:lstStyle/>
          <a:p>
            <a:pPr marL="0" algn="l">
              <a:buNone/>
            </a:pPr>
            <a:r>
              <a:rPr sz="4800" b="0" dirty="0" err="1">
                <a:solidFill>
                  <a:srgbClr val="000000"/>
                </a:solidFill>
                <a:effectLst/>
                <a:latin typeface="Mongolian Baiti" panose="03000500000000000000" pitchFamily="66" charset="0"/>
              </a:rPr>
              <a:t>Questões</a:t>
            </a:r>
            <a:r>
              <a:rPr sz="4800" b="0" dirty="0">
                <a:solidFill>
                  <a:srgbClr val="000000"/>
                </a:solidFill>
                <a:effectLst/>
                <a:latin typeface="Mongolian Baiti" panose="03000500000000000000" pitchFamily="66" charset="0"/>
              </a:rPr>
              <a:t> </a:t>
            </a:r>
            <a:r>
              <a:rPr sz="4800" b="0" dirty="0" err="1">
                <a:solidFill>
                  <a:srgbClr val="000000"/>
                </a:solidFill>
                <a:effectLst/>
                <a:latin typeface="Mongolian Baiti" panose="03000500000000000000" pitchFamily="66" charset="0"/>
              </a:rPr>
              <a:t>conceituais</a:t>
            </a:r>
            <a:r>
              <a:rPr sz="4800" b="0" dirty="0">
                <a:solidFill>
                  <a:srgbClr val="000000"/>
                </a:solidFill>
                <a:effectLst/>
                <a:latin typeface="Mongolian Baiti" panose="03000500000000000000" pitchFamily="66" charset="0"/>
              </a:rPr>
              <a:t> </a:t>
            </a:r>
            <a:r>
              <a:rPr sz="4800" b="0" dirty="0" err="1">
                <a:solidFill>
                  <a:srgbClr val="000000"/>
                </a:solidFill>
                <a:effectLst/>
                <a:latin typeface="Mongolian Baiti" panose="03000500000000000000" pitchFamily="66" charset="0"/>
              </a:rPr>
              <a:t>sobre</a:t>
            </a:r>
            <a:r>
              <a:rPr sz="4800" b="0" dirty="0">
                <a:solidFill>
                  <a:srgbClr val="000000"/>
                </a:solidFill>
                <a:effectLst/>
                <a:latin typeface="Mongolian Baiti" panose="03000500000000000000" pitchFamily="66" charset="0"/>
              </a:rPr>
              <a:t> </a:t>
            </a:r>
            <a:r>
              <a:rPr sz="4800" b="0" dirty="0" err="1">
                <a:solidFill>
                  <a:srgbClr val="000000"/>
                </a:solidFill>
                <a:effectLst/>
                <a:latin typeface="Mongolian Baiti" panose="03000500000000000000" pitchFamily="66" charset="0"/>
              </a:rPr>
              <a:t>fluxo</a:t>
            </a:r>
            <a:r>
              <a:rPr sz="4800" b="0" dirty="0">
                <a:solidFill>
                  <a:srgbClr val="000000"/>
                </a:solidFill>
                <a:effectLst/>
                <a:latin typeface="Mongolian Baiti" panose="03000500000000000000" pitchFamily="66" charset="0"/>
              </a:rPr>
              <a:t> e Lei de Gauss</a:t>
            </a:r>
            <a:r>
              <a:rPr dirty="0">
                <a:effectLst/>
              </a:rPr>
              <a:t> </a:t>
            </a:r>
            <a:endParaRPr lang="pt-BR" dirty="0"/>
          </a:p>
        </p:txBody>
      </p:sp>
      <p:sp>
        <p:nvSpPr>
          <p:cNvPr id="9" name="CaixaDeTexto 8">
            <a:extLst>
              <a:ext uri="{FF2B5EF4-FFF2-40B4-BE49-F238E27FC236}">
                <a16:creationId xmlns:a16="http://schemas.microsoft.com/office/drawing/2014/main" id="{60633E71-ADDF-43E9-96E1-06F7D1D1744A}"/>
              </a:ext>
            </a:extLst>
          </p:cNvPr>
          <p:cNvSpPr txBox="1"/>
          <p:nvPr/>
        </p:nvSpPr>
        <p:spPr>
          <a:xfrm>
            <a:off x="558404" y="1322784"/>
            <a:ext cx="6936581" cy="1451371"/>
          </a:xfrm>
          <a:prstGeom prst="rect">
            <a:avLst/>
          </a:prstGeom>
          <a:noFill/>
        </p:spPr>
        <p:txBody>
          <a:bodyPr wrap="square" rtlCol="0">
            <a:normAutofit/>
          </a:bodyPr>
          <a:lstStyle/>
          <a:p>
            <a:pPr marL="0" marR="0" algn="l">
              <a:spcBef>
                <a:spcPts val="1350"/>
              </a:spcBef>
              <a:buNone/>
            </a:pPr>
            <a:r>
              <a:rPr sz="1800" b="0" dirty="0" err="1">
                <a:solidFill>
                  <a:srgbClr val="000000"/>
                </a:solidFill>
                <a:effectLst/>
                <a:latin typeface="Avenir"/>
              </a:rPr>
              <a:t>Questões</a:t>
            </a:r>
            <a:r>
              <a:rPr sz="1800" b="0" dirty="0">
                <a:solidFill>
                  <a:srgbClr val="000000"/>
                </a:solidFill>
                <a:effectLst/>
                <a:latin typeface="Avenir"/>
              </a:rPr>
              <a:t> de </a:t>
            </a:r>
            <a:r>
              <a:rPr sz="1800" b="0" dirty="0" err="1">
                <a:solidFill>
                  <a:srgbClr val="000000"/>
                </a:solidFill>
                <a:effectLst/>
                <a:latin typeface="Avenir"/>
              </a:rPr>
              <a:t>provas</a:t>
            </a:r>
            <a:r>
              <a:rPr sz="1800" b="0" dirty="0">
                <a:solidFill>
                  <a:srgbClr val="000000"/>
                </a:solidFill>
                <a:effectLst/>
                <a:latin typeface="Avenir"/>
              </a:rPr>
              <a:t> </a:t>
            </a:r>
            <a:r>
              <a:rPr sz="1800" b="0" dirty="0" err="1">
                <a:solidFill>
                  <a:srgbClr val="000000"/>
                </a:solidFill>
                <a:effectLst/>
                <a:latin typeface="Avenir"/>
              </a:rPr>
              <a:t>exploram</a:t>
            </a:r>
            <a:r>
              <a:rPr sz="1800" b="0" dirty="0">
                <a:solidFill>
                  <a:srgbClr val="000000"/>
                </a:solidFill>
                <a:effectLst/>
                <a:latin typeface="Avenir"/>
              </a:rPr>
              <a:t> </a:t>
            </a:r>
            <a:r>
              <a:rPr sz="1800" b="0" dirty="0" err="1">
                <a:solidFill>
                  <a:srgbClr val="000000"/>
                </a:solidFill>
                <a:effectLst/>
                <a:latin typeface="Avenir"/>
              </a:rPr>
              <a:t>interpretação</a:t>
            </a:r>
            <a:r>
              <a:rPr sz="1800" b="0" dirty="0">
                <a:solidFill>
                  <a:srgbClr val="000000"/>
                </a:solidFill>
                <a:effectLst/>
                <a:latin typeface="Avenir"/>
              </a:rPr>
              <a:t> de </a:t>
            </a:r>
            <a:r>
              <a:rPr sz="1800" b="0" dirty="0" err="1">
                <a:solidFill>
                  <a:srgbClr val="000000"/>
                </a:solidFill>
                <a:effectLst/>
                <a:latin typeface="Avenir"/>
              </a:rPr>
              <a:t>gráficos</a:t>
            </a:r>
            <a:r>
              <a:rPr sz="1800" b="0" dirty="0">
                <a:solidFill>
                  <a:srgbClr val="000000"/>
                </a:solidFill>
                <a:effectLst/>
                <a:latin typeface="Avenir"/>
              </a:rPr>
              <a:t>, </a:t>
            </a:r>
            <a:r>
              <a:rPr sz="1800" b="0" dirty="0" err="1">
                <a:solidFill>
                  <a:srgbClr val="000000"/>
                </a:solidFill>
                <a:effectLst/>
                <a:latin typeface="Avenir"/>
              </a:rPr>
              <a:t>orientação</a:t>
            </a:r>
            <a:r>
              <a:rPr sz="1800" b="0" dirty="0">
                <a:solidFill>
                  <a:srgbClr val="000000"/>
                </a:solidFill>
                <a:effectLst/>
                <a:latin typeface="Avenir"/>
              </a:rPr>
              <a:t> de </a:t>
            </a:r>
            <a:r>
              <a:rPr sz="1800" b="0" dirty="0" err="1">
                <a:solidFill>
                  <a:srgbClr val="000000"/>
                </a:solidFill>
                <a:effectLst/>
                <a:latin typeface="Avenir"/>
              </a:rPr>
              <a:t>superfícies</a:t>
            </a:r>
            <a:r>
              <a:rPr sz="1800" b="0" dirty="0">
                <a:solidFill>
                  <a:srgbClr val="000000"/>
                </a:solidFill>
                <a:effectLst/>
                <a:latin typeface="Avenir"/>
              </a:rPr>
              <a:t> e a </a:t>
            </a:r>
            <a:r>
              <a:rPr sz="1800" b="0" dirty="0" err="1">
                <a:solidFill>
                  <a:srgbClr val="000000"/>
                </a:solidFill>
                <a:effectLst/>
                <a:latin typeface="Avenir"/>
              </a:rPr>
              <a:t>relação</a:t>
            </a:r>
            <a:r>
              <a:rPr sz="1800" b="0" dirty="0">
                <a:solidFill>
                  <a:srgbClr val="000000"/>
                </a:solidFill>
                <a:effectLst/>
                <a:latin typeface="Avenir"/>
              </a:rPr>
              <a:t> entre campo e carga interna, </a:t>
            </a:r>
            <a:r>
              <a:rPr sz="1800" b="0" dirty="0" err="1">
                <a:solidFill>
                  <a:srgbClr val="000000"/>
                </a:solidFill>
                <a:effectLst/>
                <a:latin typeface="Avenir"/>
              </a:rPr>
              <a:t>exigindo</a:t>
            </a:r>
            <a:r>
              <a:rPr sz="1800" b="0" dirty="0">
                <a:solidFill>
                  <a:srgbClr val="000000"/>
                </a:solidFill>
                <a:effectLst/>
                <a:latin typeface="Avenir"/>
              </a:rPr>
              <a:t> </a:t>
            </a:r>
            <a:r>
              <a:rPr sz="1800" b="0" dirty="0" err="1">
                <a:solidFill>
                  <a:srgbClr val="000000"/>
                </a:solidFill>
                <a:effectLst/>
                <a:latin typeface="Avenir"/>
              </a:rPr>
              <a:t>aplicação</a:t>
            </a:r>
            <a:r>
              <a:rPr sz="1800" b="0" dirty="0">
                <a:solidFill>
                  <a:srgbClr val="000000"/>
                </a:solidFill>
                <a:effectLst/>
                <a:latin typeface="Avenir"/>
              </a:rPr>
              <a:t> </a:t>
            </a:r>
            <a:r>
              <a:rPr sz="1800" b="0" dirty="0" err="1">
                <a:solidFill>
                  <a:srgbClr val="000000"/>
                </a:solidFill>
                <a:effectLst/>
                <a:latin typeface="Avenir"/>
              </a:rPr>
              <a:t>precisa</a:t>
            </a:r>
            <a:r>
              <a:rPr sz="1800" b="0" dirty="0">
                <a:solidFill>
                  <a:srgbClr val="000000"/>
                </a:solidFill>
                <a:effectLst/>
                <a:latin typeface="Avenir"/>
              </a:rPr>
              <a:t> de </a:t>
            </a:r>
            <a:r>
              <a:rPr sz="1800" b="0" dirty="0" err="1">
                <a:solidFill>
                  <a:srgbClr val="000000"/>
                </a:solidFill>
                <a:effectLst/>
                <a:latin typeface="Avenir"/>
              </a:rPr>
              <a:t>conceitos</a:t>
            </a:r>
            <a:r>
              <a:rPr sz="1800" b="0" dirty="0">
                <a:solidFill>
                  <a:srgbClr val="000000"/>
                </a:solidFill>
                <a:effectLst/>
                <a:latin typeface="Avenir"/>
              </a:rPr>
              <a:t> de </a:t>
            </a:r>
            <a:r>
              <a:rPr sz="1800" b="0" dirty="0" err="1">
                <a:solidFill>
                  <a:srgbClr val="000000"/>
                </a:solidFill>
                <a:effectLst/>
                <a:latin typeface="Avenir"/>
              </a:rPr>
              <a:t>eletrostática</a:t>
            </a:r>
            <a:r>
              <a:rPr sz="1800" b="0" dirty="0">
                <a:solidFill>
                  <a:srgbClr val="000000"/>
                </a:solidFill>
                <a:effectLst/>
                <a:latin typeface="Avenir"/>
              </a:rPr>
              <a:t>.</a:t>
            </a:r>
            <a:r>
              <a:rPr dirty="0">
                <a:effectLst/>
              </a:rPr>
              <a:t> </a:t>
            </a:r>
            <a:endParaRPr lang="pt-BR" dirty="0"/>
          </a:p>
        </p:txBody>
      </p:sp>
      <p:sp>
        <p:nvSpPr>
          <p:cNvPr id="10" name="CaixaDeTexto 9">
            <a:extLst>
              <a:ext uri="{FF2B5EF4-FFF2-40B4-BE49-F238E27FC236}">
                <a16:creationId xmlns:a16="http://schemas.microsoft.com/office/drawing/2014/main" id="{07AE716D-5D3B-4779-BA2C-E6A79E00C868}"/>
              </a:ext>
            </a:extLst>
          </p:cNvPr>
          <p:cNvSpPr txBox="1"/>
          <p:nvPr/>
        </p:nvSpPr>
        <p:spPr>
          <a:xfrm>
            <a:off x="558403" y="2404509"/>
            <a:ext cx="6936581" cy="4324903"/>
          </a:xfrm>
          <a:prstGeom prst="rect">
            <a:avLst/>
          </a:prstGeom>
          <a:noFill/>
        </p:spPr>
        <p:txBody>
          <a:bodyPr wrap="square" rtlCol="0">
            <a:normAutofit/>
          </a:bodyPr>
          <a:lstStyle/>
          <a:p>
            <a:pPr marL="0" marR="0" algn="l">
              <a:spcBef>
                <a:spcPts val="2700"/>
              </a:spcBef>
              <a:buNone/>
            </a:pPr>
            <a:r>
              <a:rPr sz="1800" b="1" dirty="0">
                <a:solidFill>
                  <a:srgbClr val="000000"/>
                </a:solidFill>
                <a:effectLst/>
                <a:latin typeface="Avenir"/>
              </a:rPr>
              <a:t>1. </a:t>
            </a:r>
            <a:r>
              <a:rPr sz="1800" b="1" dirty="0" err="1">
                <a:solidFill>
                  <a:srgbClr val="000000"/>
                </a:solidFill>
                <a:effectLst/>
                <a:latin typeface="Avenir"/>
              </a:rPr>
              <a:t>Fluxo</a:t>
            </a:r>
            <a:r>
              <a:rPr sz="1800" b="1" dirty="0">
                <a:solidFill>
                  <a:srgbClr val="000000"/>
                </a:solidFill>
                <a:effectLst/>
                <a:latin typeface="Avenir"/>
              </a:rPr>
              <a:t> e </a:t>
            </a:r>
            <a:r>
              <a:rPr sz="1800" b="1" dirty="0" err="1">
                <a:solidFill>
                  <a:srgbClr val="000000"/>
                </a:solidFill>
                <a:effectLst/>
                <a:latin typeface="Avenir"/>
              </a:rPr>
              <a:t>orientação</a:t>
            </a:r>
            <a:r>
              <a:rPr sz="1800" b="1" dirty="0">
                <a:solidFill>
                  <a:srgbClr val="000000"/>
                </a:solidFill>
                <a:effectLst/>
                <a:latin typeface="Avenir"/>
              </a:rPr>
              <a:t> da </a:t>
            </a:r>
            <a:r>
              <a:rPr sz="1800" b="1" dirty="0" err="1">
                <a:solidFill>
                  <a:srgbClr val="000000"/>
                </a:solidFill>
                <a:effectLst/>
                <a:latin typeface="Avenir"/>
              </a:rPr>
              <a:t>superfície</a:t>
            </a:r>
            <a:r>
              <a:rPr dirty="0">
                <a:effectLst/>
              </a:rPr>
              <a:t> </a:t>
            </a:r>
          </a:p>
          <a:p>
            <a:pPr marL="0" marR="0" algn="l">
              <a:spcBef>
                <a:spcPts val="450"/>
              </a:spcBef>
              <a:buNone/>
            </a:pPr>
            <a:r>
              <a:rPr sz="1800" b="0" dirty="0">
                <a:solidFill>
                  <a:srgbClr val="000000"/>
                </a:solidFill>
                <a:effectLst/>
                <a:latin typeface="Avenir"/>
              </a:rPr>
              <a:t>Analise </a:t>
            </a:r>
            <a:r>
              <a:rPr sz="1800" b="0" dirty="0" err="1">
                <a:solidFill>
                  <a:srgbClr val="000000"/>
                </a:solidFill>
                <a:effectLst/>
                <a:latin typeface="Avenir"/>
              </a:rPr>
              <a:t>como</a:t>
            </a:r>
            <a:r>
              <a:rPr sz="1800" b="0" dirty="0">
                <a:solidFill>
                  <a:srgbClr val="000000"/>
                </a:solidFill>
                <a:effectLst/>
                <a:latin typeface="Avenir"/>
              </a:rPr>
              <a:t> o </a:t>
            </a:r>
            <a:r>
              <a:rPr sz="1800" b="0" dirty="0" err="1">
                <a:solidFill>
                  <a:srgbClr val="000000"/>
                </a:solidFill>
                <a:effectLst/>
                <a:latin typeface="Avenir"/>
              </a:rPr>
              <a:t>ângulo</a:t>
            </a:r>
            <a:r>
              <a:rPr sz="1800" b="0" dirty="0">
                <a:solidFill>
                  <a:srgbClr val="000000"/>
                </a:solidFill>
                <a:effectLst/>
                <a:latin typeface="Avenir"/>
              </a:rPr>
              <a:t> entre o campo e a normal da </a:t>
            </a:r>
            <a:r>
              <a:rPr sz="1800" b="0" dirty="0" err="1">
                <a:solidFill>
                  <a:srgbClr val="000000"/>
                </a:solidFill>
                <a:effectLst/>
                <a:latin typeface="Avenir"/>
              </a:rPr>
              <a:t>superfície</a:t>
            </a:r>
            <a:r>
              <a:rPr sz="1800" b="0" dirty="0">
                <a:solidFill>
                  <a:srgbClr val="000000"/>
                </a:solidFill>
                <a:effectLst/>
                <a:latin typeface="Avenir"/>
              </a:rPr>
              <a:t> altera o </a:t>
            </a:r>
            <a:r>
              <a:rPr sz="1800" b="0" dirty="0" err="1">
                <a:solidFill>
                  <a:srgbClr val="000000"/>
                </a:solidFill>
                <a:effectLst/>
                <a:latin typeface="Avenir"/>
              </a:rPr>
              <a:t>fluxo</a:t>
            </a:r>
            <a:r>
              <a:rPr sz="1800" b="0" dirty="0">
                <a:solidFill>
                  <a:srgbClr val="000000"/>
                </a:solidFill>
                <a:effectLst/>
                <a:latin typeface="Avenir"/>
              </a:rPr>
              <a:t>: </a:t>
            </a:r>
            <a:r>
              <a:rPr sz="1800" b="0" dirty="0" err="1">
                <a:solidFill>
                  <a:srgbClr val="000000"/>
                </a:solidFill>
                <a:effectLst/>
                <a:latin typeface="Avenir"/>
              </a:rPr>
              <a:t>máximo</a:t>
            </a:r>
            <a:r>
              <a:rPr sz="1800" b="0" dirty="0">
                <a:solidFill>
                  <a:srgbClr val="000000"/>
                </a:solidFill>
                <a:effectLst/>
                <a:latin typeface="Avenir"/>
              </a:rPr>
              <a:t> </a:t>
            </a:r>
            <a:r>
              <a:rPr sz="1800" b="0" dirty="0" err="1">
                <a:solidFill>
                  <a:srgbClr val="000000"/>
                </a:solidFill>
                <a:effectLst/>
                <a:latin typeface="Avenir"/>
              </a:rPr>
              <a:t>quando</a:t>
            </a:r>
            <a:r>
              <a:rPr sz="1800" b="0" dirty="0">
                <a:solidFill>
                  <a:srgbClr val="000000"/>
                </a:solidFill>
                <a:effectLst/>
                <a:latin typeface="Avenir"/>
              </a:rPr>
              <a:t> </a:t>
            </a:r>
            <a:r>
              <a:rPr sz="1800" b="0" dirty="0" err="1">
                <a:solidFill>
                  <a:srgbClr val="000000"/>
                </a:solidFill>
                <a:effectLst/>
                <a:latin typeface="Avenir"/>
              </a:rPr>
              <a:t>paralelos</a:t>
            </a:r>
            <a:r>
              <a:rPr sz="1800" b="0" dirty="0">
                <a:solidFill>
                  <a:srgbClr val="000000"/>
                </a:solidFill>
                <a:effectLst/>
                <a:latin typeface="Avenir"/>
              </a:rPr>
              <a:t>, </a:t>
            </a:r>
            <a:r>
              <a:rPr sz="1800" b="0" dirty="0" err="1">
                <a:solidFill>
                  <a:srgbClr val="000000"/>
                </a:solidFill>
                <a:effectLst/>
                <a:latin typeface="Avenir"/>
              </a:rPr>
              <a:t>nulo</a:t>
            </a:r>
            <a:r>
              <a:rPr sz="1800" b="0" dirty="0">
                <a:solidFill>
                  <a:srgbClr val="000000"/>
                </a:solidFill>
                <a:effectLst/>
                <a:latin typeface="Avenir"/>
              </a:rPr>
              <a:t> </a:t>
            </a:r>
            <a:r>
              <a:rPr sz="1800" b="0" dirty="0" err="1">
                <a:solidFill>
                  <a:srgbClr val="000000"/>
                </a:solidFill>
                <a:effectLst/>
                <a:latin typeface="Avenir"/>
              </a:rPr>
              <a:t>quando</a:t>
            </a:r>
            <a:r>
              <a:rPr sz="1800" b="0" dirty="0">
                <a:solidFill>
                  <a:srgbClr val="000000"/>
                </a:solidFill>
                <a:effectLst/>
                <a:latin typeface="Avenir"/>
              </a:rPr>
              <a:t> </a:t>
            </a:r>
            <a:r>
              <a:rPr sz="1800" b="0" dirty="0" err="1">
                <a:solidFill>
                  <a:srgbClr val="000000"/>
                </a:solidFill>
                <a:effectLst/>
                <a:latin typeface="Avenir"/>
              </a:rPr>
              <a:t>perpendiculares</a:t>
            </a:r>
            <a:r>
              <a:rPr sz="1800" b="0" dirty="0">
                <a:solidFill>
                  <a:srgbClr val="000000"/>
                </a:solidFill>
                <a:effectLst/>
                <a:latin typeface="Avenir"/>
              </a:rPr>
              <a:t>.</a:t>
            </a:r>
            <a:r>
              <a:rPr dirty="0">
                <a:effectLst/>
              </a:rPr>
              <a:t> </a:t>
            </a:r>
          </a:p>
          <a:p>
            <a:pPr marL="0" marR="0" algn="l">
              <a:spcBef>
                <a:spcPts val="1500"/>
              </a:spcBef>
              <a:buNone/>
            </a:pPr>
            <a:r>
              <a:rPr sz="1800" b="1" dirty="0">
                <a:solidFill>
                  <a:srgbClr val="000000"/>
                </a:solidFill>
                <a:effectLst/>
                <a:latin typeface="Avenir"/>
              </a:rPr>
              <a:t>2. Lei de Gauss e </a:t>
            </a:r>
            <a:r>
              <a:rPr sz="1800" b="1" dirty="0" err="1">
                <a:solidFill>
                  <a:srgbClr val="000000"/>
                </a:solidFill>
                <a:effectLst/>
                <a:latin typeface="Avenir"/>
              </a:rPr>
              <a:t>simetria</a:t>
            </a:r>
            <a:r>
              <a:rPr dirty="0">
                <a:effectLst/>
              </a:rPr>
              <a:t> </a:t>
            </a:r>
          </a:p>
          <a:p>
            <a:pPr marL="0" marR="0" algn="l">
              <a:spcBef>
                <a:spcPts val="450"/>
              </a:spcBef>
              <a:buNone/>
            </a:pPr>
            <a:r>
              <a:rPr sz="1800" b="0" dirty="0">
                <a:solidFill>
                  <a:srgbClr val="000000"/>
                </a:solidFill>
                <a:effectLst/>
                <a:latin typeface="Avenir"/>
              </a:rPr>
              <a:t>Use </a:t>
            </a:r>
            <a:r>
              <a:rPr sz="1800" b="0" dirty="0" err="1">
                <a:solidFill>
                  <a:srgbClr val="000000"/>
                </a:solidFill>
                <a:effectLst/>
                <a:latin typeface="Avenir"/>
              </a:rPr>
              <a:t>superfícies</a:t>
            </a:r>
            <a:r>
              <a:rPr sz="1800" b="0" dirty="0">
                <a:solidFill>
                  <a:srgbClr val="000000"/>
                </a:solidFill>
                <a:effectLst/>
                <a:latin typeface="Avenir"/>
              </a:rPr>
              <a:t> </a:t>
            </a:r>
            <a:r>
              <a:rPr sz="1800" b="0" dirty="0" err="1">
                <a:solidFill>
                  <a:srgbClr val="000000"/>
                </a:solidFill>
                <a:effectLst/>
                <a:latin typeface="Avenir"/>
              </a:rPr>
              <a:t>gaussianas</a:t>
            </a:r>
            <a:r>
              <a:rPr sz="1800" b="0" dirty="0">
                <a:solidFill>
                  <a:srgbClr val="000000"/>
                </a:solidFill>
                <a:effectLst/>
                <a:latin typeface="Avenir"/>
              </a:rPr>
              <a:t> </a:t>
            </a:r>
            <a:r>
              <a:rPr sz="1800" b="0" dirty="0" err="1">
                <a:solidFill>
                  <a:srgbClr val="000000"/>
                </a:solidFill>
                <a:effectLst/>
                <a:latin typeface="Avenir"/>
              </a:rPr>
              <a:t>que</a:t>
            </a:r>
            <a:r>
              <a:rPr sz="1800" b="0" dirty="0">
                <a:solidFill>
                  <a:srgbClr val="000000"/>
                </a:solidFill>
                <a:effectLst/>
                <a:latin typeface="Avenir"/>
              </a:rPr>
              <a:t> </a:t>
            </a:r>
            <a:r>
              <a:rPr sz="1800" b="0" dirty="0" err="1">
                <a:solidFill>
                  <a:srgbClr val="000000"/>
                </a:solidFill>
                <a:effectLst/>
                <a:latin typeface="Avenir"/>
              </a:rPr>
              <a:t>respeitem</a:t>
            </a:r>
            <a:r>
              <a:rPr sz="1800" b="0" dirty="0">
                <a:solidFill>
                  <a:srgbClr val="000000"/>
                </a:solidFill>
                <a:effectLst/>
                <a:latin typeface="Avenir"/>
              </a:rPr>
              <a:t> a </a:t>
            </a:r>
            <a:r>
              <a:rPr sz="1800" b="0" dirty="0" err="1">
                <a:solidFill>
                  <a:srgbClr val="000000"/>
                </a:solidFill>
                <a:effectLst/>
                <a:latin typeface="Avenir"/>
              </a:rPr>
              <a:t>simetria</a:t>
            </a:r>
            <a:r>
              <a:rPr sz="1800" b="0" dirty="0">
                <a:solidFill>
                  <a:srgbClr val="000000"/>
                </a:solidFill>
                <a:effectLst/>
                <a:latin typeface="Avenir"/>
              </a:rPr>
              <a:t> do </a:t>
            </a:r>
            <a:r>
              <a:rPr sz="1800" b="0" dirty="0" err="1">
                <a:solidFill>
                  <a:srgbClr val="000000"/>
                </a:solidFill>
                <a:effectLst/>
                <a:latin typeface="Avenir"/>
              </a:rPr>
              <a:t>problema</a:t>
            </a:r>
            <a:r>
              <a:rPr sz="1800" b="0" dirty="0">
                <a:solidFill>
                  <a:srgbClr val="000000"/>
                </a:solidFill>
                <a:effectLst/>
                <a:latin typeface="Avenir"/>
              </a:rPr>
              <a:t> para </a:t>
            </a:r>
            <a:r>
              <a:rPr sz="1800" b="0" dirty="0" err="1">
                <a:solidFill>
                  <a:srgbClr val="000000"/>
                </a:solidFill>
                <a:effectLst/>
                <a:latin typeface="Avenir"/>
              </a:rPr>
              <a:t>relacionar</a:t>
            </a:r>
            <a:r>
              <a:rPr sz="1800" b="0" dirty="0">
                <a:solidFill>
                  <a:srgbClr val="000000"/>
                </a:solidFill>
                <a:effectLst/>
                <a:latin typeface="Avenir"/>
              </a:rPr>
              <a:t> </a:t>
            </a:r>
            <a:r>
              <a:rPr sz="1800" b="0" dirty="0" err="1">
                <a:solidFill>
                  <a:srgbClr val="000000"/>
                </a:solidFill>
                <a:effectLst/>
                <a:latin typeface="Avenir"/>
              </a:rPr>
              <a:t>fluxo</a:t>
            </a:r>
            <a:r>
              <a:rPr sz="1800" b="0" dirty="0">
                <a:solidFill>
                  <a:srgbClr val="000000"/>
                </a:solidFill>
                <a:effectLst/>
                <a:latin typeface="Avenir"/>
              </a:rPr>
              <a:t> total à carga interna.</a:t>
            </a:r>
            <a:r>
              <a:rPr dirty="0">
                <a:effectLst/>
              </a:rPr>
              <a:t> </a:t>
            </a:r>
          </a:p>
          <a:p>
            <a:pPr marL="0" marR="0" algn="l">
              <a:spcBef>
                <a:spcPts val="1500"/>
              </a:spcBef>
              <a:buNone/>
            </a:pPr>
            <a:r>
              <a:rPr sz="1800" b="1" dirty="0">
                <a:solidFill>
                  <a:srgbClr val="000000"/>
                </a:solidFill>
                <a:effectLst/>
                <a:latin typeface="Avenir"/>
              </a:rPr>
              <a:t>3. Carga interna vs. campo </a:t>
            </a:r>
            <a:r>
              <a:rPr sz="1800" b="1" dirty="0" err="1">
                <a:solidFill>
                  <a:srgbClr val="000000"/>
                </a:solidFill>
                <a:effectLst/>
                <a:latin typeface="Avenir"/>
              </a:rPr>
              <a:t>externo</a:t>
            </a:r>
            <a:r>
              <a:rPr dirty="0">
                <a:effectLst/>
              </a:rPr>
              <a:t> </a:t>
            </a:r>
          </a:p>
          <a:p>
            <a:pPr marL="0" marR="0" algn="l">
              <a:spcBef>
                <a:spcPts val="450"/>
              </a:spcBef>
              <a:buNone/>
            </a:pPr>
            <a:r>
              <a:rPr sz="1800" b="0" dirty="0">
                <a:solidFill>
                  <a:srgbClr val="000000"/>
                </a:solidFill>
                <a:effectLst/>
                <a:latin typeface="Avenir"/>
              </a:rPr>
              <a:t>O </a:t>
            </a:r>
            <a:r>
              <a:rPr sz="1800" b="0" dirty="0" err="1">
                <a:solidFill>
                  <a:srgbClr val="000000"/>
                </a:solidFill>
                <a:effectLst/>
                <a:latin typeface="Avenir"/>
              </a:rPr>
              <a:t>fluxo</a:t>
            </a:r>
            <a:r>
              <a:rPr sz="1800" b="0" dirty="0">
                <a:solidFill>
                  <a:srgbClr val="000000"/>
                </a:solidFill>
                <a:effectLst/>
                <a:latin typeface="Avenir"/>
              </a:rPr>
              <a:t> </a:t>
            </a:r>
            <a:r>
              <a:rPr sz="1800" b="0" dirty="0" err="1">
                <a:solidFill>
                  <a:srgbClr val="000000"/>
                </a:solidFill>
                <a:effectLst/>
                <a:latin typeface="Avenir"/>
              </a:rPr>
              <a:t>depende</a:t>
            </a:r>
            <a:r>
              <a:rPr sz="1800" b="0" dirty="0">
                <a:solidFill>
                  <a:srgbClr val="000000"/>
                </a:solidFill>
                <a:effectLst/>
                <a:latin typeface="Avenir"/>
              </a:rPr>
              <a:t> </a:t>
            </a:r>
            <a:r>
              <a:rPr sz="1800" b="0" dirty="0" err="1">
                <a:solidFill>
                  <a:srgbClr val="000000"/>
                </a:solidFill>
                <a:effectLst/>
                <a:latin typeface="Avenir"/>
              </a:rPr>
              <a:t>apenas</a:t>
            </a:r>
            <a:r>
              <a:rPr sz="1800" b="0" dirty="0">
                <a:solidFill>
                  <a:srgbClr val="000000"/>
                </a:solidFill>
                <a:effectLst/>
                <a:latin typeface="Avenir"/>
              </a:rPr>
              <a:t> da carga </a:t>
            </a:r>
            <a:r>
              <a:rPr sz="1800" b="0" dirty="0" err="1">
                <a:solidFill>
                  <a:srgbClr val="000000"/>
                </a:solidFill>
                <a:effectLst/>
                <a:latin typeface="Avenir"/>
              </a:rPr>
              <a:t>dentro</a:t>
            </a:r>
            <a:r>
              <a:rPr sz="1800" b="0" dirty="0">
                <a:solidFill>
                  <a:srgbClr val="000000"/>
                </a:solidFill>
                <a:effectLst/>
                <a:latin typeface="Avenir"/>
              </a:rPr>
              <a:t> da </a:t>
            </a:r>
            <a:r>
              <a:rPr sz="1800" b="0" dirty="0" err="1">
                <a:solidFill>
                  <a:srgbClr val="000000"/>
                </a:solidFill>
                <a:effectLst/>
                <a:latin typeface="Avenir"/>
              </a:rPr>
              <a:t>superfície</a:t>
            </a:r>
            <a:r>
              <a:rPr sz="1800" b="0" dirty="0">
                <a:solidFill>
                  <a:srgbClr val="000000"/>
                </a:solidFill>
                <a:effectLst/>
                <a:latin typeface="Avenir"/>
              </a:rPr>
              <a:t>; campos </a:t>
            </a:r>
            <a:r>
              <a:rPr sz="1800" b="0" dirty="0" err="1">
                <a:solidFill>
                  <a:srgbClr val="000000"/>
                </a:solidFill>
                <a:effectLst/>
                <a:latin typeface="Avenir"/>
              </a:rPr>
              <a:t>externos</a:t>
            </a:r>
            <a:r>
              <a:rPr sz="1800" b="0" dirty="0">
                <a:solidFill>
                  <a:srgbClr val="000000"/>
                </a:solidFill>
                <a:effectLst/>
                <a:latin typeface="Avenir"/>
              </a:rPr>
              <a:t> </a:t>
            </a:r>
            <a:r>
              <a:rPr sz="1800" b="0" dirty="0" err="1">
                <a:solidFill>
                  <a:srgbClr val="000000"/>
                </a:solidFill>
                <a:effectLst/>
                <a:latin typeface="Avenir"/>
              </a:rPr>
              <a:t>não</a:t>
            </a:r>
            <a:r>
              <a:rPr sz="1800" b="0" dirty="0">
                <a:solidFill>
                  <a:srgbClr val="000000"/>
                </a:solidFill>
                <a:effectLst/>
                <a:latin typeface="Avenir"/>
              </a:rPr>
              <a:t> alteram o </a:t>
            </a:r>
            <a:r>
              <a:rPr sz="1800" b="0" dirty="0" err="1">
                <a:solidFill>
                  <a:srgbClr val="000000"/>
                </a:solidFill>
                <a:effectLst/>
                <a:latin typeface="Avenir"/>
              </a:rPr>
              <a:t>fluxo</a:t>
            </a:r>
            <a:r>
              <a:rPr sz="1800" b="0" dirty="0">
                <a:solidFill>
                  <a:srgbClr val="000000"/>
                </a:solidFill>
                <a:effectLst/>
                <a:latin typeface="Avenir"/>
              </a:rPr>
              <a:t> total.</a:t>
            </a:r>
            <a:r>
              <a:rPr dirty="0">
                <a:effectLst/>
              </a:rPr>
              <a:t> </a:t>
            </a:r>
          </a:p>
          <a:p>
            <a:pPr marL="0" marR="0" algn="l">
              <a:spcBef>
                <a:spcPts val="1500"/>
              </a:spcBef>
              <a:buNone/>
            </a:pPr>
            <a:r>
              <a:rPr sz="1800" b="1" dirty="0">
                <a:solidFill>
                  <a:srgbClr val="000000"/>
                </a:solidFill>
                <a:effectLst/>
                <a:latin typeface="Avenir"/>
              </a:rPr>
              <a:t>4. </a:t>
            </a:r>
            <a:r>
              <a:rPr sz="1800" b="1" dirty="0" err="1">
                <a:solidFill>
                  <a:srgbClr val="000000"/>
                </a:solidFill>
                <a:effectLst/>
                <a:latin typeface="Avenir"/>
              </a:rPr>
              <a:t>Interpretação</a:t>
            </a:r>
            <a:r>
              <a:rPr sz="1800" b="1" dirty="0">
                <a:solidFill>
                  <a:srgbClr val="000000"/>
                </a:solidFill>
                <a:effectLst/>
                <a:latin typeface="Avenir"/>
              </a:rPr>
              <a:t> de </a:t>
            </a:r>
            <a:r>
              <a:rPr sz="1800" b="1" dirty="0" err="1">
                <a:solidFill>
                  <a:srgbClr val="000000"/>
                </a:solidFill>
                <a:effectLst/>
                <a:latin typeface="Avenir"/>
              </a:rPr>
              <a:t>gráficos</a:t>
            </a:r>
            <a:r>
              <a:rPr sz="1800" b="1" dirty="0">
                <a:solidFill>
                  <a:srgbClr val="000000"/>
                </a:solidFill>
                <a:effectLst/>
                <a:latin typeface="Avenir"/>
              </a:rPr>
              <a:t> de </a:t>
            </a:r>
            <a:r>
              <a:rPr sz="1800" b="1" dirty="0" err="1">
                <a:solidFill>
                  <a:srgbClr val="000000"/>
                </a:solidFill>
                <a:effectLst/>
                <a:latin typeface="Avenir"/>
              </a:rPr>
              <a:t>fluxo</a:t>
            </a:r>
            <a:r>
              <a:rPr dirty="0">
                <a:effectLst/>
              </a:rPr>
              <a:t> </a:t>
            </a:r>
          </a:p>
          <a:p>
            <a:pPr marL="0" marR="0" algn="l">
              <a:spcBef>
                <a:spcPts val="450"/>
              </a:spcBef>
              <a:buNone/>
            </a:pPr>
            <a:r>
              <a:rPr sz="1800" b="0" dirty="0">
                <a:solidFill>
                  <a:srgbClr val="000000"/>
                </a:solidFill>
                <a:effectLst/>
                <a:latin typeface="Avenir"/>
              </a:rPr>
              <a:t>Identifique </a:t>
            </a:r>
            <a:r>
              <a:rPr sz="1800" b="0" dirty="0" err="1">
                <a:solidFill>
                  <a:srgbClr val="000000"/>
                </a:solidFill>
                <a:effectLst/>
                <a:latin typeface="Avenir"/>
              </a:rPr>
              <a:t>variações</a:t>
            </a:r>
            <a:r>
              <a:rPr sz="1800" b="0" dirty="0">
                <a:solidFill>
                  <a:srgbClr val="000000"/>
                </a:solidFill>
                <a:effectLst/>
                <a:latin typeface="Avenir"/>
              </a:rPr>
              <a:t> de </a:t>
            </a:r>
            <a:r>
              <a:rPr sz="1800" b="0" dirty="0" err="1">
                <a:solidFill>
                  <a:srgbClr val="000000"/>
                </a:solidFill>
                <a:effectLst/>
                <a:latin typeface="Avenir"/>
              </a:rPr>
              <a:t>área</a:t>
            </a:r>
            <a:r>
              <a:rPr sz="1800" b="0" dirty="0">
                <a:solidFill>
                  <a:srgbClr val="000000"/>
                </a:solidFill>
                <a:effectLst/>
                <a:latin typeface="Avenir"/>
              </a:rPr>
              <a:t>, </a:t>
            </a:r>
            <a:r>
              <a:rPr sz="1800" b="0" dirty="0" err="1">
                <a:solidFill>
                  <a:srgbClr val="000000"/>
                </a:solidFill>
                <a:effectLst/>
                <a:latin typeface="Avenir"/>
              </a:rPr>
              <a:t>densidade</a:t>
            </a:r>
            <a:r>
              <a:rPr sz="1800" b="0" dirty="0">
                <a:solidFill>
                  <a:srgbClr val="000000"/>
                </a:solidFill>
                <a:effectLst/>
                <a:latin typeface="Avenir"/>
              </a:rPr>
              <a:t> de </a:t>
            </a:r>
            <a:r>
              <a:rPr sz="1800" b="0" dirty="0" err="1">
                <a:solidFill>
                  <a:srgbClr val="000000"/>
                </a:solidFill>
                <a:effectLst/>
                <a:latin typeface="Avenir"/>
              </a:rPr>
              <a:t>linhas</a:t>
            </a:r>
            <a:r>
              <a:rPr sz="1800" b="0" dirty="0">
                <a:solidFill>
                  <a:srgbClr val="000000"/>
                </a:solidFill>
                <a:effectLst/>
                <a:latin typeface="Avenir"/>
              </a:rPr>
              <a:t> e </a:t>
            </a:r>
            <a:r>
              <a:rPr sz="1800" b="0" dirty="0" err="1">
                <a:solidFill>
                  <a:srgbClr val="000000"/>
                </a:solidFill>
                <a:effectLst/>
                <a:latin typeface="Avenir"/>
              </a:rPr>
              <a:t>direção</a:t>
            </a:r>
            <a:r>
              <a:rPr sz="1800" b="0" dirty="0">
                <a:solidFill>
                  <a:srgbClr val="000000"/>
                </a:solidFill>
                <a:effectLst/>
                <a:latin typeface="Avenir"/>
              </a:rPr>
              <a:t> para </a:t>
            </a:r>
            <a:r>
              <a:rPr sz="1800" b="0" dirty="0" err="1">
                <a:solidFill>
                  <a:srgbClr val="000000"/>
                </a:solidFill>
                <a:effectLst/>
                <a:latin typeface="Avenir"/>
              </a:rPr>
              <a:t>inferir</a:t>
            </a:r>
            <a:r>
              <a:rPr sz="1800" b="0" dirty="0">
                <a:solidFill>
                  <a:srgbClr val="000000"/>
                </a:solidFill>
                <a:effectLst/>
                <a:latin typeface="Avenir"/>
              </a:rPr>
              <a:t> </a:t>
            </a:r>
            <a:r>
              <a:rPr sz="1800" b="0" dirty="0" err="1">
                <a:solidFill>
                  <a:srgbClr val="000000"/>
                </a:solidFill>
                <a:effectLst/>
                <a:latin typeface="Avenir"/>
              </a:rPr>
              <a:t>mudanças</a:t>
            </a:r>
            <a:r>
              <a:rPr sz="1800" b="0" dirty="0">
                <a:solidFill>
                  <a:srgbClr val="000000"/>
                </a:solidFill>
                <a:effectLst/>
                <a:latin typeface="Avenir"/>
              </a:rPr>
              <a:t> de </a:t>
            </a:r>
            <a:r>
              <a:rPr sz="1800" b="0" dirty="0" err="1">
                <a:solidFill>
                  <a:srgbClr val="000000"/>
                </a:solidFill>
                <a:effectLst/>
                <a:latin typeface="Avenir"/>
              </a:rPr>
              <a:t>fluxo</a:t>
            </a:r>
            <a:r>
              <a:rPr sz="1800" b="0" dirty="0">
                <a:solidFill>
                  <a:srgbClr val="000000"/>
                </a:solidFill>
                <a:effectLst/>
                <a:latin typeface="Avenir"/>
              </a:rPr>
              <a:t> e campo.</a:t>
            </a:r>
            <a:r>
              <a:rPr dirty="0">
                <a:effectLst/>
              </a:rPr>
              <a:t> </a:t>
            </a:r>
            <a:endParaRPr lang="pt-BR" dirty="0"/>
          </a:p>
        </p:txBody>
      </p:sp>
    </p:spTree>
    <p:extLst>
      <p:ext uri="{BB962C8B-B14F-4D97-AF65-F5344CB8AC3E}">
        <p14:creationId xmlns:p14="http://schemas.microsoft.com/office/powerpoint/2010/main" val="3314145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9C02B35E-4C24-4A5B-84E4-1BACD5773641}"/>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Espaço Reservado para Conteúdo 3">
            <a:extLst>
              <a:ext uri="{FF2B5EF4-FFF2-40B4-BE49-F238E27FC236}">
                <a16:creationId xmlns:a16="http://schemas.microsoft.com/office/drawing/2014/main" id="{B680841A-99C2-DD8B-52FA-B6EDC48DE75F}"/>
              </a:ext>
            </a:extLst>
          </p:cNvPr>
          <p:cNvSpPr>
            <a:spLocks noGrp="1"/>
          </p:cNvSpPr>
          <p:nvPr>
            <p:ph sz="quarter" idx="16"/>
          </p:nvPr>
        </p:nvSpPr>
        <p:spPr>
          <a:xfrm>
            <a:off x="619125" y="619125"/>
            <a:ext cx="12172950" cy="670470"/>
          </a:xfrm>
        </p:spPr>
        <p:txBody>
          <a:bodyPr>
            <a:normAutofit fontScale="77500" lnSpcReduction="20000"/>
          </a:bodyPr>
          <a:lstStyle/>
          <a:p>
            <a:pPr marL="0" marR="0" indent="0" algn="l">
              <a:buNone/>
            </a:pPr>
            <a:r>
              <a:rPr sz="4800" b="0">
                <a:solidFill>
                  <a:srgbClr val="000000"/>
                </a:solidFill>
                <a:effectLst/>
                <a:latin typeface="Mongolian Baiti" panose="03000500000000000000" pitchFamily="66" charset="0"/>
              </a:rPr>
              <a:t>Problemas matemáticos aplicados ao cotidiano</a:t>
            </a:r>
            <a:r>
              <a:rPr>
                <a:effectLst/>
              </a:rPr>
              <a:t> </a:t>
            </a:r>
            <a:endParaRPr lang="pt-BR"/>
          </a:p>
        </p:txBody>
      </p:sp>
      <p:sp>
        <p:nvSpPr>
          <p:cNvPr id="5" name="Espaço Reservado para Número de Slide 4">
            <a:extLst>
              <a:ext uri="{FF2B5EF4-FFF2-40B4-BE49-F238E27FC236}">
                <a16:creationId xmlns:a16="http://schemas.microsoft.com/office/drawing/2014/main" id="{904E13B0-8D32-A6F1-79A2-8FF09B59A12A}"/>
              </a:ext>
            </a:extLst>
          </p:cNvPr>
          <p:cNvSpPr>
            <a:spLocks noGrp="1"/>
          </p:cNvSpPr>
          <p:nvPr>
            <p:ph type="sldNum" sz="quarter" idx="12"/>
          </p:nvPr>
        </p:nvSpPr>
        <p:spPr/>
        <p:txBody>
          <a:bodyPr/>
          <a:lstStyle/>
          <a:p>
            <a:pPr rtl="0"/>
            <a:fld id="{AEAA3239-9EA4-4A65-A281-97F994456D9F}" type="slidenum">
              <a:rPr lang="en-US" smtClean="0"/>
              <a:t>12</a:t>
            </a:fld>
            <a:endParaRPr lang="en-US" dirty="0"/>
          </a:p>
        </p:txBody>
      </p:sp>
      <p:sp>
        <p:nvSpPr>
          <p:cNvPr id="7" name="CaixaDeTexto 6">
            <a:extLst>
              <a:ext uri="{FF2B5EF4-FFF2-40B4-BE49-F238E27FC236}">
                <a16:creationId xmlns:a16="http://schemas.microsoft.com/office/drawing/2014/main" id="{49159D28-1101-4456-A5F4-B4DA0920EED3}"/>
              </a:ext>
            </a:extLst>
          </p:cNvPr>
          <p:cNvSpPr txBox="1"/>
          <p:nvPr/>
        </p:nvSpPr>
        <p:spPr>
          <a:xfrm>
            <a:off x="619125" y="1365795"/>
            <a:ext cx="12172950" cy="297060"/>
          </a:xfrm>
          <a:prstGeom prst="rect">
            <a:avLst/>
          </a:prstGeom>
          <a:noFill/>
        </p:spPr>
        <p:txBody>
          <a:bodyPr wrap="square" rtlCol="0">
            <a:normAutofit fontScale="85000" lnSpcReduction="20000"/>
          </a:bodyPr>
          <a:lstStyle/>
          <a:p>
            <a:pPr marL="0" marR="0" algn="l">
              <a:buNone/>
            </a:pPr>
            <a:r>
              <a:rPr sz="1800" b="0">
                <a:solidFill>
                  <a:srgbClr val="DDA152"/>
                </a:solidFill>
                <a:effectLst/>
                <a:latin typeface="Avenir"/>
              </a:rPr>
              <a:t>Aplicações práticas de fluxo e Lei de Gauss</a:t>
            </a:r>
            <a:r>
              <a:rPr>
                <a:effectLst/>
              </a:rPr>
              <a:t> </a:t>
            </a:r>
            <a:endParaRPr lang="pt-BR"/>
          </a:p>
        </p:txBody>
      </p:sp>
      <p:sp>
        <p:nvSpPr>
          <p:cNvPr id="8" name="CaixaDeTexto 7">
            <a:extLst>
              <a:ext uri="{FF2B5EF4-FFF2-40B4-BE49-F238E27FC236}">
                <a16:creationId xmlns:a16="http://schemas.microsoft.com/office/drawing/2014/main" id="{40D93AB4-552F-48B1-A906-9B99F55F19A4}"/>
              </a:ext>
            </a:extLst>
          </p:cNvPr>
          <p:cNvSpPr txBox="1"/>
          <p:nvPr/>
        </p:nvSpPr>
        <p:spPr>
          <a:xfrm>
            <a:off x="619125" y="2005756"/>
            <a:ext cx="11420474" cy="3756719"/>
          </a:xfrm>
          <a:prstGeom prst="rect">
            <a:avLst/>
          </a:prstGeom>
          <a:noFill/>
        </p:spPr>
        <p:txBody>
          <a:bodyPr wrap="square" rtlCol="0">
            <a:normAutofit/>
          </a:bodyPr>
          <a:lstStyle/>
          <a:p>
            <a:pPr marL="0" marR="0" algn="l">
              <a:buNone/>
            </a:pPr>
            <a:r>
              <a:rPr sz="1800" b="1" dirty="0" err="1">
                <a:solidFill>
                  <a:srgbClr val="000000"/>
                </a:solidFill>
                <a:effectLst/>
                <a:latin typeface="Mongolian Baiti" panose="03000500000000000000" pitchFamily="66" charset="0"/>
              </a:rPr>
              <a:t>Cálculo</a:t>
            </a:r>
            <a:r>
              <a:rPr sz="1800" b="1" dirty="0">
                <a:solidFill>
                  <a:srgbClr val="000000"/>
                </a:solidFill>
                <a:effectLst/>
                <a:latin typeface="Mongolian Baiti" panose="03000500000000000000" pitchFamily="66" charset="0"/>
              </a:rPr>
              <a:t> de </a:t>
            </a:r>
            <a:r>
              <a:rPr sz="1800" b="1" dirty="0" err="1">
                <a:solidFill>
                  <a:srgbClr val="000000"/>
                </a:solidFill>
                <a:effectLst/>
                <a:latin typeface="Mongolian Baiti" panose="03000500000000000000" pitchFamily="66" charset="0"/>
              </a:rPr>
              <a:t>fluxo</a:t>
            </a:r>
            <a:r>
              <a:rPr sz="1800" b="1" dirty="0">
                <a:solidFill>
                  <a:srgbClr val="000000"/>
                </a:solidFill>
                <a:effectLst/>
                <a:latin typeface="Mongolian Baiti" panose="03000500000000000000" pitchFamily="66" charset="0"/>
              </a:rPr>
              <a:t> no </a:t>
            </a:r>
            <a:r>
              <a:rPr sz="1800" b="1" dirty="0" err="1">
                <a:solidFill>
                  <a:srgbClr val="000000"/>
                </a:solidFill>
                <a:effectLst/>
                <a:latin typeface="Mongolian Baiti" panose="03000500000000000000" pitchFamily="66" charset="0"/>
              </a:rPr>
              <a:t>cotidiano</a:t>
            </a:r>
            <a:r>
              <a:rPr dirty="0">
                <a:effectLst/>
              </a:rPr>
              <a:t> </a:t>
            </a:r>
          </a:p>
          <a:p>
            <a:pPr marL="0" marR="0" algn="l">
              <a:spcBef>
                <a:spcPts val="450"/>
              </a:spcBef>
              <a:buNone/>
            </a:pPr>
            <a:r>
              <a:rPr sz="1350" b="0" dirty="0" err="1">
                <a:solidFill>
                  <a:srgbClr val="000000"/>
                </a:solidFill>
                <a:effectLst/>
                <a:latin typeface="Avenir"/>
              </a:rPr>
              <a:t>Problemas</a:t>
            </a:r>
            <a:r>
              <a:rPr sz="1350" b="0" dirty="0">
                <a:solidFill>
                  <a:srgbClr val="000000"/>
                </a:solidFill>
                <a:effectLst/>
                <a:latin typeface="Avenir"/>
              </a:rPr>
              <a:t> </a:t>
            </a:r>
            <a:r>
              <a:rPr sz="1350" b="0" dirty="0" err="1">
                <a:solidFill>
                  <a:srgbClr val="000000"/>
                </a:solidFill>
                <a:effectLst/>
                <a:latin typeface="Avenir"/>
              </a:rPr>
              <a:t>que</a:t>
            </a:r>
            <a:r>
              <a:rPr sz="1350" b="0" dirty="0">
                <a:solidFill>
                  <a:srgbClr val="000000"/>
                </a:solidFill>
                <a:effectLst/>
                <a:latin typeface="Avenir"/>
              </a:rPr>
              <a:t> </a:t>
            </a:r>
            <a:r>
              <a:rPr sz="1350" b="0" dirty="0" err="1">
                <a:solidFill>
                  <a:srgbClr val="000000"/>
                </a:solidFill>
                <a:effectLst/>
                <a:latin typeface="Avenir"/>
              </a:rPr>
              <a:t>envolvem</a:t>
            </a:r>
            <a:r>
              <a:rPr sz="1350" b="0" dirty="0">
                <a:solidFill>
                  <a:srgbClr val="000000"/>
                </a:solidFill>
                <a:effectLst/>
                <a:latin typeface="Avenir"/>
              </a:rPr>
              <a:t> </a:t>
            </a:r>
            <a:r>
              <a:rPr sz="1350" b="0" dirty="0" err="1">
                <a:solidFill>
                  <a:srgbClr val="000000"/>
                </a:solidFill>
                <a:effectLst/>
                <a:latin typeface="Avenir"/>
              </a:rPr>
              <a:t>fluxo</a:t>
            </a:r>
            <a:r>
              <a:rPr sz="1350" b="0" dirty="0">
                <a:solidFill>
                  <a:srgbClr val="000000"/>
                </a:solidFill>
                <a:effectLst/>
                <a:latin typeface="Avenir"/>
              </a:rPr>
              <a:t> </a:t>
            </a:r>
            <a:r>
              <a:rPr sz="1350" b="0" dirty="0" err="1">
                <a:solidFill>
                  <a:srgbClr val="000000"/>
                </a:solidFill>
                <a:effectLst/>
                <a:latin typeface="Avenir"/>
              </a:rPr>
              <a:t>elétrico</a:t>
            </a:r>
            <a:r>
              <a:rPr sz="1350" b="0" dirty="0">
                <a:solidFill>
                  <a:srgbClr val="000000"/>
                </a:solidFill>
                <a:effectLst/>
                <a:latin typeface="Avenir"/>
              </a:rPr>
              <a:t> </a:t>
            </a:r>
            <a:r>
              <a:rPr sz="1350" b="0" dirty="0" err="1">
                <a:solidFill>
                  <a:srgbClr val="000000"/>
                </a:solidFill>
                <a:effectLst/>
                <a:latin typeface="Avenir"/>
              </a:rPr>
              <a:t>permitem</a:t>
            </a:r>
            <a:r>
              <a:rPr sz="1350" b="0" dirty="0">
                <a:solidFill>
                  <a:srgbClr val="000000"/>
                </a:solidFill>
                <a:effectLst/>
                <a:latin typeface="Avenir"/>
              </a:rPr>
              <a:t> </a:t>
            </a:r>
            <a:r>
              <a:rPr sz="1350" b="0" dirty="0" err="1">
                <a:solidFill>
                  <a:srgbClr val="000000"/>
                </a:solidFill>
                <a:effectLst/>
                <a:latin typeface="Avenir"/>
              </a:rPr>
              <a:t>modelar</a:t>
            </a:r>
            <a:r>
              <a:rPr sz="1350" b="0" dirty="0">
                <a:solidFill>
                  <a:srgbClr val="000000"/>
                </a:solidFill>
                <a:effectLst/>
                <a:latin typeface="Avenir"/>
              </a:rPr>
              <a:t> campos </a:t>
            </a:r>
            <a:r>
              <a:rPr sz="1350" b="0" dirty="0" err="1">
                <a:solidFill>
                  <a:srgbClr val="000000"/>
                </a:solidFill>
                <a:effectLst/>
                <a:latin typeface="Avenir"/>
              </a:rPr>
              <a:t>produzidos</a:t>
            </a:r>
            <a:r>
              <a:rPr sz="1350" b="0" dirty="0">
                <a:solidFill>
                  <a:srgbClr val="000000"/>
                </a:solidFill>
                <a:effectLst/>
                <a:latin typeface="Avenir"/>
              </a:rPr>
              <a:t> </a:t>
            </a:r>
            <a:r>
              <a:rPr sz="1350" b="0" dirty="0" err="1">
                <a:solidFill>
                  <a:srgbClr val="000000"/>
                </a:solidFill>
                <a:effectLst/>
                <a:latin typeface="Avenir"/>
              </a:rPr>
              <a:t>por</a:t>
            </a:r>
            <a:r>
              <a:rPr sz="1350" b="0" dirty="0">
                <a:solidFill>
                  <a:srgbClr val="000000"/>
                </a:solidFill>
                <a:effectLst/>
                <a:latin typeface="Avenir"/>
              </a:rPr>
              <a:t> </a:t>
            </a:r>
            <a:r>
              <a:rPr sz="1350" b="0" dirty="0" err="1">
                <a:solidFill>
                  <a:srgbClr val="000000"/>
                </a:solidFill>
                <a:effectLst/>
                <a:latin typeface="Avenir"/>
              </a:rPr>
              <a:t>superfícies</a:t>
            </a:r>
            <a:r>
              <a:rPr sz="1350" b="0" dirty="0">
                <a:solidFill>
                  <a:srgbClr val="000000"/>
                </a:solidFill>
                <a:effectLst/>
                <a:latin typeface="Avenir"/>
              </a:rPr>
              <a:t> </a:t>
            </a:r>
            <a:r>
              <a:rPr sz="1350" b="0" dirty="0" err="1">
                <a:solidFill>
                  <a:srgbClr val="000000"/>
                </a:solidFill>
                <a:effectLst/>
                <a:latin typeface="Avenir"/>
              </a:rPr>
              <a:t>carregadas</a:t>
            </a:r>
            <a:r>
              <a:rPr sz="1350" b="0" dirty="0">
                <a:solidFill>
                  <a:srgbClr val="000000"/>
                </a:solidFill>
                <a:effectLst/>
                <a:latin typeface="Avenir"/>
              </a:rPr>
              <a:t> </a:t>
            </a:r>
            <a:r>
              <a:rPr sz="1350" b="0" dirty="0" err="1">
                <a:solidFill>
                  <a:srgbClr val="000000"/>
                </a:solidFill>
                <a:effectLst/>
                <a:latin typeface="Avenir"/>
              </a:rPr>
              <a:t>em</a:t>
            </a:r>
            <a:r>
              <a:rPr sz="1350" b="0" dirty="0">
                <a:solidFill>
                  <a:srgbClr val="000000"/>
                </a:solidFill>
                <a:effectLst/>
                <a:latin typeface="Avenir"/>
              </a:rPr>
              <a:t> </a:t>
            </a:r>
            <a:r>
              <a:rPr sz="1350" b="0" dirty="0" err="1">
                <a:solidFill>
                  <a:srgbClr val="000000"/>
                </a:solidFill>
                <a:effectLst/>
                <a:latin typeface="Avenir"/>
              </a:rPr>
              <a:t>situações</a:t>
            </a:r>
            <a:r>
              <a:rPr sz="1350" b="0" dirty="0">
                <a:solidFill>
                  <a:srgbClr val="000000"/>
                </a:solidFill>
                <a:effectLst/>
                <a:latin typeface="Avenir"/>
              </a:rPr>
              <a:t> reais, </a:t>
            </a:r>
            <a:r>
              <a:rPr sz="1350" b="0" dirty="0" err="1">
                <a:solidFill>
                  <a:srgbClr val="000000"/>
                </a:solidFill>
                <a:effectLst/>
                <a:latin typeface="Avenir"/>
              </a:rPr>
              <a:t>como</a:t>
            </a:r>
            <a:r>
              <a:rPr sz="1350" b="0" dirty="0">
                <a:solidFill>
                  <a:srgbClr val="000000"/>
                </a:solidFill>
                <a:effectLst/>
                <a:latin typeface="Avenir"/>
              </a:rPr>
              <a:t> </a:t>
            </a:r>
            <a:r>
              <a:rPr sz="1350" b="0" dirty="0" err="1">
                <a:solidFill>
                  <a:srgbClr val="000000"/>
                </a:solidFill>
                <a:effectLst/>
                <a:latin typeface="Avenir"/>
              </a:rPr>
              <a:t>cabos</a:t>
            </a:r>
            <a:r>
              <a:rPr sz="1350" b="0" dirty="0">
                <a:solidFill>
                  <a:srgbClr val="000000"/>
                </a:solidFill>
                <a:effectLst/>
                <a:latin typeface="Avenir"/>
              </a:rPr>
              <a:t>, </a:t>
            </a:r>
            <a:r>
              <a:rPr sz="1350" b="0" dirty="0" err="1">
                <a:solidFill>
                  <a:srgbClr val="000000"/>
                </a:solidFill>
                <a:effectLst/>
                <a:latin typeface="Avenir"/>
              </a:rPr>
              <a:t>invólucros</a:t>
            </a:r>
            <a:r>
              <a:rPr sz="1350" b="0" dirty="0">
                <a:solidFill>
                  <a:srgbClr val="000000"/>
                </a:solidFill>
                <a:effectLst/>
                <a:latin typeface="Avenir"/>
              </a:rPr>
              <a:t> </a:t>
            </a:r>
            <a:r>
              <a:rPr sz="1350" b="0" dirty="0" err="1">
                <a:solidFill>
                  <a:srgbClr val="000000"/>
                </a:solidFill>
                <a:effectLst/>
                <a:latin typeface="Avenir"/>
              </a:rPr>
              <a:t>metálicos</a:t>
            </a:r>
            <a:r>
              <a:rPr sz="1350" b="0" dirty="0">
                <a:solidFill>
                  <a:srgbClr val="000000"/>
                </a:solidFill>
                <a:effectLst/>
                <a:latin typeface="Avenir"/>
              </a:rPr>
              <a:t> e </a:t>
            </a:r>
            <a:r>
              <a:rPr sz="1350" b="0" dirty="0" err="1">
                <a:solidFill>
                  <a:srgbClr val="000000"/>
                </a:solidFill>
                <a:effectLst/>
                <a:latin typeface="Avenir"/>
              </a:rPr>
              <a:t>barreiras</a:t>
            </a:r>
            <a:r>
              <a:rPr sz="1350" b="0" dirty="0">
                <a:solidFill>
                  <a:srgbClr val="000000"/>
                </a:solidFill>
                <a:effectLst/>
                <a:latin typeface="Avenir"/>
              </a:rPr>
              <a:t> de </a:t>
            </a:r>
            <a:r>
              <a:rPr sz="1350" b="0" dirty="0" err="1">
                <a:solidFill>
                  <a:srgbClr val="000000"/>
                </a:solidFill>
                <a:effectLst/>
                <a:latin typeface="Avenir"/>
              </a:rPr>
              <a:t>proteção</a:t>
            </a:r>
            <a:r>
              <a:rPr sz="1350" b="0" dirty="0">
                <a:solidFill>
                  <a:srgbClr val="000000"/>
                </a:solidFill>
                <a:effectLst/>
                <a:latin typeface="Avenir"/>
              </a:rPr>
              <a:t>. Ao </a:t>
            </a:r>
            <a:r>
              <a:rPr sz="1350" b="0" dirty="0" err="1">
                <a:solidFill>
                  <a:srgbClr val="000000"/>
                </a:solidFill>
                <a:effectLst/>
                <a:latin typeface="Avenir"/>
              </a:rPr>
              <a:t>quantificar</a:t>
            </a:r>
            <a:r>
              <a:rPr sz="1350" b="0" dirty="0">
                <a:solidFill>
                  <a:srgbClr val="000000"/>
                </a:solidFill>
                <a:effectLst/>
                <a:latin typeface="Avenir"/>
              </a:rPr>
              <a:t> o </a:t>
            </a:r>
            <a:r>
              <a:rPr sz="1350" b="0" dirty="0" err="1">
                <a:solidFill>
                  <a:srgbClr val="000000"/>
                </a:solidFill>
                <a:effectLst/>
                <a:latin typeface="Avenir"/>
              </a:rPr>
              <a:t>fluxo</a:t>
            </a:r>
            <a:r>
              <a:rPr sz="1350" b="0" dirty="0">
                <a:solidFill>
                  <a:srgbClr val="000000"/>
                </a:solidFill>
                <a:effectLst/>
                <a:latin typeface="Avenir"/>
              </a:rPr>
              <a:t> </a:t>
            </a:r>
            <a:r>
              <a:rPr sz="1350" b="0" dirty="0" err="1">
                <a:solidFill>
                  <a:srgbClr val="000000"/>
                </a:solidFill>
                <a:effectLst/>
                <a:latin typeface="Avenir"/>
              </a:rPr>
              <a:t>atravessando</a:t>
            </a:r>
            <a:r>
              <a:rPr sz="1350" b="0" dirty="0">
                <a:solidFill>
                  <a:srgbClr val="000000"/>
                </a:solidFill>
                <a:effectLst/>
                <a:latin typeface="Avenir"/>
              </a:rPr>
              <a:t> </a:t>
            </a:r>
            <a:r>
              <a:rPr sz="1350" b="0" dirty="0" err="1">
                <a:solidFill>
                  <a:srgbClr val="000000"/>
                </a:solidFill>
                <a:effectLst/>
                <a:latin typeface="Avenir"/>
              </a:rPr>
              <a:t>superfícies</a:t>
            </a:r>
            <a:r>
              <a:rPr sz="1350" b="0" dirty="0">
                <a:solidFill>
                  <a:srgbClr val="000000"/>
                </a:solidFill>
                <a:effectLst/>
                <a:latin typeface="Avenir"/>
              </a:rPr>
              <a:t> simples, o </a:t>
            </a:r>
            <a:r>
              <a:rPr sz="1350" b="0" dirty="0" err="1">
                <a:solidFill>
                  <a:srgbClr val="000000"/>
                </a:solidFill>
                <a:effectLst/>
                <a:latin typeface="Avenir"/>
              </a:rPr>
              <a:t>estudante</a:t>
            </a:r>
            <a:r>
              <a:rPr sz="1350" b="0" dirty="0">
                <a:solidFill>
                  <a:srgbClr val="000000"/>
                </a:solidFill>
                <a:effectLst/>
                <a:latin typeface="Avenir"/>
              </a:rPr>
              <a:t> </a:t>
            </a:r>
            <a:r>
              <a:rPr sz="1350" b="0" dirty="0" err="1">
                <a:solidFill>
                  <a:srgbClr val="000000"/>
                </a:solidFill>
                <a:effectLst/>
                <a:latin typeface="Avenir"/>
              </a:rPr>
              <a:t>conecta</a:t>
            </a:r>
            <a:r>
              <a:rPr sz="1350" b="0" dirty="0">
                <a:solidFill>
                  <a:srgbClr val="000000"/>
                </a:solidFill>
                <a:effectLst/>
                <a:latin typeface="Avenir"/>
              </a:rPr>
              <a:t> a </a:t>
            </a:r>
            <a:r>
              <a:rPr sz="1350" b="0" dirty="0" err="1">
                <a:solidFill>
                  <a:srgbClr val="000000"/>
                </a:solidFill>
                <a:effectLst/>
                <a:latin typeface="Avenir"/>
              </a:rPr>
              <a:t>geometria</a:t>
            </a:r>
            <a:r>
              <a:rPr sz="1350" b="0" dirty="0">
                <a:solidFill>
                  <a:srgbClr val="000000"/>
                </a:solidFill>
                <a:effectLst/>
                <a:latin typeface="Avenir"/>
              </a:rPr>
              <a:t> do </a:t>
            </a:r>
            <a:r>
              <a:rPr sz="1350" b="0" dirty="0" err="1">
                <a:solidFill>
                  <a:srgbClr val="000000"/>
                </a:solidFill>
                <a:effectLst/>
                <a:latin typeface="Avenir"/>
              </a:rPr>
              <a:t>sistema</a:t>
            </a:r>
            <a:r>
              <a:rPr sz="1350" b="0" dirty="0">
                <a:solidFill>
                  <a:srgbClr val="000000"/>
                </a:solidFill>
                <a:effectLst/>
                <a:latin typeface="Avenir"/>
              </a:rPr>
              <a:t> </a:t>
            </a:r>
            <a:r>
              <a:rPr sz="1350" b="0" dirty="0" err="1">
                <a:solidFill>
                  <a:srgbClr val="000000"/>
                </a:solidFill>
                <a:effectLst/>
                <a:latin typeface="Avenir"/>
              </a:rPr>
              <a:t>aos</a:t>
            </a:r>
            <a:r>
              <a:rPr sz="1350" b="0" dirty="0">
                <a:solidFill>
                  <a:srgbClr val="000000"/>
                </a:solidFill>
                <a:effectLst/>
                <a:latin typeface="Avenir"/>
              </a:rPr>
              <a:t> </a:t>
            </a:r>
            <a:r>
              <a:rPr sz="1350" b="0" dirty="0" err="1">
                <a:solidFill>
                  <a:srgbClr val="000000"/>
                </a:solidFill>
                <a:effectLst/>
                <a:latin typeface="Avenir"/>
              </a:rPr>
              <a:t>resultados</a:t>
            </a:r>
            <a:r>
              <a:rPr sz="1350" b="0" dirty="0">
                <a:solidFill>
                  <a:srgbClr val="000000"/>
                </a:solidFill>
                <a:effectLst/>
                <a:latin typeface="Avenir"/>
              </a:rPr>
              <a:t> </a:t>
            </a:r>
            <a:r>
              <a:rPr sz="1350" b="0" dirty="0" err="1">
                <a:solidFill>
                  <a:srgbClr val="000000"/>
                </a:solidFill>
                <a:effectLst/>
                <a:latin typeface="Avenir"/>
              </a:rPr>
              <a:t>físicos</a:t>
            </a:r>
            <a:r>
              <a:rPr sz="1350" b="0" dirty="0">
                <a:solidFill>
                  <a:srgbClr val="000000"/>
                </a:solidFill>
                <a:effectLst/>
                <a:latin typeface="Avenir"/>
              </a:rPr>
              <a:t>, </a:t>
            </a:r>
            <a:r>
              <a:rPr sz="1350" b="0" dirty="0" err="1">
                <a:solidFill>
                  <a:srgbClr val="000000"/>
                </a:solidFill>
                <a:effectLst/>
                <a:latin typeface="Avenir"/>
              </a:rPr>
              <a:t>fortalecendo</a:t>
            </a:r>
            <a:r>
              <a:rPr sz="1350" b="0" dirty="0">
                <a:solidFill>
                  <a:srgbClr val="000000"/>
                </a:solidFill>
                <a:effectLst/>
                <a:latin typeface="Avenir"/>
              </a:rPr>
              <a:t> o </a:t>
            </a:r>
            <a:r>
              <a:rPr sz="1350" b="0" dirty="0" err="1">
                <a:solidFill>
                  <a:srgbClr val="000000"/>
                </a:solidFill>
                <a:effectLst/>
                <a:latin typeface="Avenir"/>
              </a:rPr>
              <a:t>raciocínio</a:t>
            </a:r>
            <a:r>
              <a:rPr sz="1350" b="0" dirty="0">
                <a:solidFill>
                  <a:srgbClr val="000000"/>
                </a:solidFill>
                <a:effectLst/>
                <a:latin typeface="Avenir"/>
              </a:rPr>
              <a:t> e a </a:t>
            </a:r>
            <a:r>
              <a:rPr sz="1350" b="0" dirty="0" err="1">
                <a:solidFill>
                  <a:srgbClr val="000000"/>
                </a:solidFill>
                <a:effectLst/>
                <a:latin typeface="Avenir"/>
              </a:rPr>
              <a:t>interpretação</a:t>
            </a:r>
            <a:r>
              <a:rPr sz="1350" b="0" dirty="0">
                <a:solidFill>
                  <a:srgbClr val="000000"/>
                </a:solidFill>
                <a:effectLst/>
                <a:latin typeface="Avenir"/>
              </a:rPr>
              <a:t> dos </a:t>
            </a:r>
            <a:r>
              <a:rPr sz="1350" b="0" dirty="0" err="1">
                <a:solidFill>
                  <a:srgbClr val="000000"/>
                </a:solidFill>
                <a:effectLst/>
                <a:latin typeface="Avenir"/>
              </a:rPr>
              <a:t>termos</a:t>
            </a:r>
            <a:r>
              <a:rPr sz="1350" b="0" dirty="0">
                <a:solidFill>
                  <a:srgbClr val="000000"/>
                </a:solidFill>
                <a:effectLst/>
                <a:latin typeface="Avenir"/>
              </a:rPr>
              <a:t> </a:t>
            </a:r>
            <a:r>
              <a:rPr sz="1350" b="0" dirty="0" err="1">
                <a:solidFill>
                  <a:srgbClr val="000000"/>
                </a:solidFill>
                <a:effectLst/>
                <a:latin typeface="Avenir"/>
              </a:rPr>
              <a:t>encontrados</a:t>
            </a:r>
            <a:r>
              <a:rPr sz="1350" b="0" dirty="0">
                <a:solidFill>
                  <a:srgbClr val="000000"/>
                </a:solidFill>
                <a:effectLst/>
                <a:latin typeface="Avenir"/>
              </a:rPr>
              <a:t>.</a:t>
            </a:r>
            <a:r>
              <a:rPr dirty="0">
                <a:effectLst/>
              </a:rPr>
              <a:t> </a:t>
            </a:r>
          </a:p>
          <a:p>
            <a:pPr marL="0" marR="0" algn="l">
              <a:spcBef>
                <a:spcPts val="1800"/>
              </a:spcBef>
              <a:buNone/>
            </a:pPr>
            <a:r>
              <a:rPr sz="1800" b="1" dirty="0" err="1">
                <a:solidFill>
                  <a:srgbClr val="000000"/>
                </a:solidFill>
                <a:effectLst/>
                <a:latin typeface="Mongolian Baiti" panose="03000500000000000000" pitchFamily="66" charset="0"/>
              </a:rPr>
              <a:t>Capacitores</a:t>
            </a:r>
            <a:r>
              <a:rPr sz="1800" b="1" dirty="0">
                <a:solidFill>
                  <a:srgbClr val="000000"/>
                </a:solidFill>
                <a:effectLst/>
                <a:latin typeface="Mongolian Baiti" panose="03000500000000000000" pitchFamily="66" charset="0"/>
              </a:rPr>
              <a:t> e </a:t>
            </a:r>
            <a:r>
              <a:rPr sz="1800" b="1" dirty="0" err="1">
                <a:solidFill>
                  <a:srgbClr val="000000"/>
                </a:solidFill>
                <a:effectLst/>
                <a:latin typeface="Mongolian Baiti" panose="03000500000000000000" pitchFamily="66" charset="0"/>
              </a:rPr>
              <a:t>isolamento</a:t>
            </a:r>
            <a:r>
              <a:rPr sz="1800" b="1" dirty="0">
                <a:solidFill>
                  <a:srgbClr val="000000"/>
                </a:solidFill>
                <a:effectLst/>
                <a:latin typeface="Mongolian Baiti" panose="03000500000000000000" pitchFamily="66" charset="0"/>
              </a:rPr>
              <a:t> </a:t>
            </a:r>
            <a:r>
              <a:rPr sz="1800" b="1" dirty="0" err="1">
                <a:solidFill>
                  <a:srgbClr val="000000"/>
                </a:solidFill>
                <a:effectLst/>
                <a:latin typeface="Mongolian Baiti" panose="03000500000000000000" pitchFamily="66" charset="0"/>
              </a:rPr>
              <a:t>elétrico</a:t>
            </a:r>
            <a:r>
              <a:rPr dirty="0">
                <a:effectLst/>
              </a:rPr>
              <a:t> </a:t>
            </a:r>
          </a:p>
          <a:p>
            <a:pPr marL="0" marR="0" algn="l">
              <a:spcBef>
                <a:spcPts val="450"/>
              </a:spcBef>
              <a:buNone/>
            </a:pPr>
            <a:r>
              <a:rPr sz="1350" b="0" dirty="0" err="1">
                <a:solidFill>
                  <a:srgbClr val="000000"/>
                </a:solidFill>
                <a:effectLst/>
                <a:latin typeface="Avenir"/>
              </a:rPr>
              <a:t>Aplicando</a:t>
            </a:r>
            <a:r>
              <a:rPr sz="1350" b="0" dirty="0">
                <a:solidFill>
                  <a:srgbClr val="000000"/>
                </a:solidFill>
                <a:effectLst/>
                <a:latin typeface="Avenir"/>
              </a:rPr>
              <a:t> a Lei de Gauss, é </a:t>
            </a:r>
            <a:r>
              <a:rPr sz="1350" b="0" dirty="0" err="1">
                <a:solidFill>
                  <a:srgbClr val="000000"/>
                </a:solidFill>
                <a:effectLst/>
                <a:latin typeface="Avenir"/>
              </a:rPr>
              <a:t>possível</a:t>
            </a:r>
            <a:r>
              <a:rPr sz="1350" b="0" dirty="0">
                <a:solidFill>
                  <a:srgbClr val="000000"/>
                </a:solidFill>
                <a:effectLst/>
                <a:latin typeface="Avenir"/>
              </a:rPr>
              <a:t> </a:t>
            </a:r>
            <a:r>
              <a:rPr sz="1350" b="0" dirty="0" err="1">
                <a:solidFill>
                  <a:srgbClr val="000000"/>
                </a:solidFill>
                <a:effectLst/>
                <a:latin typeface="Avenir"/>
              </a:rPr>
              <a:t>estimar</a:t>
            </a:r>
            <a:r>
              <a:rPr sz="1350" b="0" dirty="0">
                <a:solidFill>
                  <a:srgbClr val="000000"/>
                </a:solidFill>
                <a:effectLst/>
                <a:latin typeface="Avenir"/>
              </a:rPr>
              <a:t> campos entre </a:t>
            </a:r>
            <a:r>
              <a:rPr sz="1350" b="0" dirty="0" err="1">
                <a:solidFill>
                  <a:srgbClr val="000000"/>
                </a:solidFill>
                <a:effectLst/>
                <a:latin typeface="Avenir"/>
              </a:rPr>
              <a:t>placas</a:t>
            </a:r>
            <a:r>
              <a:rPr sz="1350" b="0" dirty="0">
                <a:solidFill>
                  <a:srgbClr val="000000"/>
                </a:solidFill>
                <a:effectLst/>
                <a:latin typeface="Avenir"/>
              </a:rPr>
              <a:t>, </a:t>
            </a:r>
            <a:r>
              <a:rPr sz="1350" b="0" dirty="0" err="1">
                <a:solidFill>
                  <a:srgbClr val="000000"/>
                </a:solidFill>
                <a:effectLst/>
                <a:latin typeface="Avenir"/>
              </a:rPr>
              <a:t>dentro</a:t>
            </a:r>
            <a:r>
              <a:rPr sz="1350" b="0" dirty="0">
                <a:solidFill>
                  <a:srgbClr val="000000"/>
                </a:solidFill>
                <a:effectLst/>
                <a:latin typeface="Avenir"/>
              </a:rPr>
              <a:t> de </a:t>
            </a:r>
            <a:r>
              <a:rPr sz="1350" b="0" dirty="0" err="1">
                <a:solidFill>
                  <a:srgbClr val="000000"/>
                </a:solidFill>
                <a:effectLst/>
                <a:latin typeface="Avenir"/>
              </a:rPr>
              <a:t>dielétricos</a:t>
            </a:r>
            <a:r>
              <a:rPr sz="1350" b="0" dirty="0">
                <a:solidFill>
                  <a:srgbClr val="000000"/>
                </a:solidFill>
                <a:effectLst/>
                <a:latin typeface="Avenir"/>
              </a:rPr>
              <a:t> e </a:t>
            </a:r>
            <a:r>
              <a:rPr sz="1350" b="0" dirty="0" err="1">
                <a:solidFill>
                  <a:srgbClr val="000000"/>
                </a:solidFill>
                <a:effectLst/>
                <a:latin typeface="Avenir"/>
              </a:rPr>
              <a:t>ao</a:t>
            </a:r>
            <a:r>
              <a:rPr sz="1350" b="0" dirty="0">
                <a:solidFill>
                  <a:srgbClr val="000000"/>
                </a:solidFill>
                <a:effectLst/>
                <a:latin typeface="Avenir"/>
              </a:rPr>
              <a:t> </a:t>
            </a:r>
            <a:r>
              <a:rPr sz="1350" b="0" dirty="0" err="1">
                <a:solidFill>
                  <a:srgbClr val="000000"/>
                </a:solidFill>
                <a:effectLst/>
                <a:latin typeface="Avenir"/>
              </a:rPr>
              <a:t>redor</a:t>
            </a:r>
            <a:r>
              <a:rPr sz="1350" b="0" dirty="0">
                <a:solidFill>
                  <a:srgbClr val="000000"/>
                </a:solidFill>
                <a:effectLst/>
                <a:latin typeface="Avenir"/>
              </a:rPr>
              <a:t> de </a:t>
            </a:r>
            <a:r>
              <a:rPr sz="1350" b="0" dirty="0" err="1">
                <a:solidFill>
                  <a:srgbClr val="000000"/>
                </a:solidFill>
                <a:effectLst/>
                <a:latin typeface="Avenir"/>
              </a:rPr>
              <a:t>condutores</a:t>
            </a:r>
            <a:r>
              <a:rPr sz="1350" b="0" dirty="0">
                <a:solidFill>
                  <a:srgbClr val="000000"/>
                </a:solidFill>
                <a:effectLst/>
                <a:latin typeface="Avenir"/>
              </a:rPr>
              <a:t>, </a:t>
            </a:r>
            <a:r>
              <a:rPr sz="1350" b="0" dirty="0" err="1">
                <a:solidFill>
                  <a:srgbClr val="000000"/>
                </a:solidFill>
                <a:effectLst/>
                <a:latin typeface="Avenir"/>
              </a:rPr>
              <a:t>explicando</a:t>
            </a:r>
            <a:r>
              <a:rPr sz="1350" b="0" dirty="0">
                <a:solidFill>
                  <a:srgbClr val="000000"/>
                </a:solidFill>
                <a:effectLst/>
                <a:latin typeface="Avenir"/>
              </a:rPr>
              <a:t> </a:t>
            </a:r>
            <a:r>
              <a:rPr sz="1350" b="0" dirty="0" err="1">
                <a:solidFill>
                  <a:srgbClr val="000000"/>
                </a:solidFill>
                <a:effectLst/>
                <a:latin typeface="Avenir"/>
              </a:rPr>
              <a:t>armazenamento</a:t>
            </a:r>
            <a:r>
              <a:rPr sz="1350" b="0" dirty="0">
                <a:solidFill>
                  <a:srgbClr val="000000"/>
                </a:solidFill>
                <a:effectLst/>
                <a:latin typeface="Avenir"/>
              </a:rPr>
              <a:t> de carga e </a:t>
            </a:r>
            <a:r>
              <a:rPr sz="1350" b="0" dirty="0" err="1">
                <a:solidFill>
                  <a:srgbClr val="000000"/>
                </a:solidFill>
                <a:effectLst/>
                <a:latin typeface="Avenir"/>
              </a:rPr>
              <a:t>segurança</a:t>
            </a:r>
            <a:r>
              <a:rPr sz="1350" b="0" dirty="0">
                <a:solidFill>
                  <a:srgbClr val="000000"/>
                </a:solidFill>
                <a:effectLst/>
                <a:latin typeface="Avenir"/>
              </a:rPr>
              <a:t> de </a:t>
            </a:r>
            <a:r>
              <a:rPr sz="1350" b="0" dirty="0" err="1">
                <a:solidFill>
                  <a:srgbClr val="000000"/>
                </a:solidFill>
                <a:effectLst/>
                <a:latin typeface="Avenir"/>
              </a:rPr>
              <a:t>isolamento</a:t>
            </a:r>
            <a:r>
              <a:rPr sz="1350" b="0" dirty="0">
                <a:solidFill>
                  <a:srgbClr val="000000"/>
                </a:solidFill>
                <a:effectLst/>
                <a:latin typeface="Avenir"/>
              </a:rPr>
              <a:t>. Esses </a:t>
            </a:r>
            <a:r>
              <a:rPr sz="1350" b="0" dirty="0" err="1">
                <a:solidFill>
                  <a:srgbClr val="000000"/>
                </a:solidFill>
                <a:effectLst/>
                <a:latin typeface="Avenir"/>
              </a:rPr>
              <a:t>exercícios</a:t>
            </a:r>
            <a:r>
              <a:rPr sz="1350" b="0" dirty="0">
                <a:solidFill>
                  <a:srgbClr val="000000"/>
                </a:solidFill>
                <a:effectLst/>
                <a:latin typeface="Avenir"/>
              </a:rPr>
              <a:t> </a:t>
            </a:r>
            <a:r>
              <a:rPr sz="1350" b="0" dirty="0" err="1">
                <a:solidFill>
                  <a:srgbClr val="000000"/>
                </a:solidFill>
                <a:effectLst/>
                <a:latin typeface="Avenir"/>
              </a:rPr>
              <a:t>mostram</a:t>
            </a:r>
            <a:r>
              <a:rPr sz="1350" b="0" dirty="0">
                <a:solidFill>
                  <a:srgbClr val="000000"/>
                </a:solidFill>
                <a:effectLst/>
                <a:latin typeface="Avenir"/>
              </a:rPr>
              <a:t> </a:t>
            </a:r>
            <a:r>
              <a:rPr sz="1350" b="0" dirty="0" err="1">
                <a:solidFill>
                  <a:srgbClr val="000000"/>
                </a:solidFill>
                <a:effectLst/>
                <a:latin typeface="Avenir"/>
              </a:rPr>
              <a:t>como</a:t>
            </a:r>
            <a:r>
              <a:rPr sz="1350" b="0" dirty="0">
                <a:solidFill>
                  <a:srgbClr val="000000"/>
                </a:solidFill>
                <a:effectLst/>
                <a:latin typeface="Avenir"/>
              </a:rPr>
              <a:t> </a:t>
            </a:r>
            <a:r>
              <a:rPr sz="1350" b="0" dirty="0" err="1">
                <a:solidFill>
                  <a:srgbClr val="000000"/>
                </a:solidFill>
                <a:effectLst/>
                <a:latin typeface="Avenir"/>
              </a:rPr>
              <a:t>dimensões</a:t>
            </a:r>
            <a:r>
              <a:rPr sz="1350" b="0" dirty="0">
                <a:solidFill>
                  <a:srgbClr val="000000"/>
                </a:solidFill>
                <a:effectLst/>
                <a:latin typeface="Avenir"/>
              </a:rPr>
              <a:t>, </a:t>
            </a:r>
            <a:r>
              <a:rPr sz="1350" b="0" dirty="0" err="1">
                <a:solidFill>
                  <a:srgbClr val="000000"/>
                </a:solidFill>
                <a:effectLst/>
                <a:latin typeface="Avenir"/>
              </a:rPr>
              <a:t>materiais</a:t>
            </a:r>
            <a:r>
              <a:rPr sz="1350" b="0" dirty="0">
                <a:solidFill>
                  <a:srgbClr val="000000"/>
                </a:solidFill>
                <a:effectLst/>
                <a:latin typeface="Avenir"/>
              </a:rPr>
              <a:t> e </a:t>
            </a:r>
            <a:r>
              <a:rPr sz="1350" b="0" dirty="0" err="1">
                <a:solidFill>
                  <a:srgbClr val="000000"/>
                </a:solidFill>
                <a:effectLst/>
                <a:latin typeface="Avenir"/>
              </a:rPr>
              <a:t>simetria</a:t>
            </a:r>
            <a:r>
              <a:rPr sz="1350" b="0" dirty="0">
                <a:solidFill>
                  <a:srgbClr val="000000"/>
                </a:solidFill>
                <a:effectLst/>
                <a:latin typeface="Avenir"/>
              </a:rPr>
              <a:t> </a:t>
            </a:r>
            <a:r>
              <a:rPr sz="1350" b="0" dirty="0" err="1">
                <a:solidFill>
                  <a:srgbClr val="000000"/>
                </a:solidFill>
                <a:effectLst/>
                <a:latin typeface="Avenir"/>
              </a:rPr>
              <a:t>influenciam</a:t>
            </a:r>
            <a:r>
              <a:rPr sz="1350" b="0" dirty="0">
                <a:solidFill>
                  <a:srgbClr val="000000"/>
                </a:solidFill>
                <a:effectLst/>
                <a:latin typeface="Avenir"/>
              </a:rPr>
              <a:t> a </a:t>
            </a:r>
            <a:r>
              <a:rPr sz="1350" b="0" dirty="0" err="1">
                <a:solidFill>
                  <a:srgbClr val="000000"/>
                </a:solidFill>
                <a:effectLst/>
                <a:latin typeface="Avenir"/>
              </a:rPr>
              <a:t>intensidade</a:t>
            </a:r>
            <a:r>
              <a:rPr sz="1350" b="0" dirty="0">
                <a:solidFill>
                  <a:srgbClr val="000000"/>
                </a:solidFill>
                <a:effectLst/>
                <a:latin typeface="Avenir"/>
              </a:rPr>
              <a:t> do campo e a </a:t>
            </a:r>
            <a:r>
              <a:rPr sz="1350" b="0" dirty="0" err="1">
                <a:solidFill>
                  <a:srgbClr val="000000"/>
                </a:solidFill>
                <a:effectLst/>
                <a:latin typeface="Avenir"/>
              </a:rPr>
              <a:t>distribuição</a:t>
            </a:r>
            <a:r>
              <a:rPr sz="1350" b="0" dirty="0">
                <a:solidFill>
                  <a:srgbClr val="000000"/>
                </a:solidFill>
                <a:effectLst/>
                <a:latin typeface="Avenir"/>
              </a:rPr>
              <a:t> de carga, </a:t>
            </a:r>
            <a:r>
              <a:rPr sz="1350" b="0" dirty="0" err="1">
                <a:solidFill>
                  <a:srgbClr val="000000"/>
                </a:solidFill>
                <a:effectLst/>
                <a:latin typeface="Avenir"/>
              </a:rPr>
              <a:t>orientando</a:t>
            </a:r>
            <a:r>
              <a:rPr sz="1350" b="0" dirty="0">
                <a:solidFill>
                  <a:srgbClr val="000000"/>
                </a:solidFill>
                <a:effectLst/>
                <a:latin typeface="Avenir"/>
              </a:rPr>
              <a:t> </a:t>
            </a:r>
            <a:r>
              <a:rPr sz="1350" b="0" dirty="0" err="1">
                <a:solidFill>
                  <a:srgbClr val="000000"/>
                </a:solidFill>
                <a:effectLst/>
                <a:latin typeface="Avenir"/>
              </a:rPr>
              <a:t>escolhas</a:t>
            </a:r>
            <a:r>
              <a:rPr sz="1350" b="0" dirty="0">
                <a:solidFill>
                  <a:srgbClr val="000000"/>
                </a:solidFill>
                <a:effectLst/>
                <a:latin typeface="Avenir"/>
              </a:rPr>
              <a:t> de </a:t>
            </a:r>
            <a:r>
              <a:rPr sz="1350" b="0" dirty="0" err="1">
                <a:solidFill>
                  <a:srgbClr val="000000"/>
                </a:solidFill>
                <a:effectLst/>
                <a:latin typeface="Avenir"/>
              </a:rPr>
              <a:t>projeto</a:t>
            </a:r>
            <a:r>
              <a:rPr sz="1350" b="0" dirty="0">
                <a:solidFill>
                  <a:srgbClr val="000000"/>
                </a:solidFill>
                <a:effectLst/>
                <a:latin typeface="Avenir"/>
              </a:rPr>
              <a:t> e </a:t>
            </a:r>
            <a:r>
              <a:rPr sz="1350" b="0" dirty="0" err="1">
                <a:solidFill>
                  <a:srgbClr val="000000"/>
                </a:solidFill>
                <a:effectLst/>
                <a:latin typeface="Avenir"/>
              </a:rPr>
              <a:t>análise</a:t>
            </a:r>
            <a:r>
              <a:rPr sz="1350" b="0" dirty="0">
                <a:solidFill>
                  <a:srgbClr val="000000"/>
                </a:solidFill>
                <a:effectLst/>
                <a:latin typeface="Avenir"/>
              </a:rPr>
              <a:t> de </a:t>
            </a:r>
            <a:r>
              <a:rPr sz="1350" b="0" dirty="0" err="1">
                <a:solidFill>
                  <a:srgbClr val="000000"/>
                </a:solidFill>
                <a:effectLst/>
                <a:latin typeface="Avenir"/>
              </a:rPr>
              <a:t>desempenho</a:t>
            </a:r>
            <a:r>
              <a:rPr sz="1350" b="0" dirty="0">
                <a:solidFill>
                  <a:srgbClr val="000000"/>
                </a:solidFill>
                <a:effectLst/>
                <a:latin typeface="Avenir"/>
              </a:rPr>
              <a:t>.</a:t>
            </a:r>
            <a:r>
              <a:rPr dirty="0">
                <a:effectLst/>
              </a:rPr>
              <a:t> </a:t>
            </a:r>
          </a:p>
          <a:p>
            <a:pPr marL="0" marR="0" algn="l">
              <a:spcBef>
                <a:spcPts val="1800"/>
              </a:spcBef>
              <a:buNone/>
            </a:pPr>
            <a:r>
              <a:rPr sz="1800" b="1" dirty="0" err="1">
                <a:solidFill>
                  <a:srgbClr val="000000"/>
                </a:solidFill>
                <a:effectLst/>
                <a:latin typeface="Mongolian Baiti" panose="03000500000000000000" pitchFamily="66" charset="0"/>
              </a:rPr>
              <a:t>Sensores</a:t>
            </a:r>
            <a:r>
              <a:rPr sz="1800" b="1" dirty="0">
                <a:solidFill>
                  <a:srgbClr val="000000"/>
                </a:solidFill>
                <a:effectLst/>
                <a:latin typeface="Mongolian Baiti" panose="03000500000000000000" pitchFamily="66" charset="0"/>
              </a:rPr>
              <a:t> e </a:t>
            </a:r>
            <a:r>
              <a:rPr sz="1800" b="1" dirty="0" err="1">
                <a:solidFill>
                  <a:srgbClr val="000000"/>
                </a:solidFill>
                <a:effectLst/>
                <a:latin typeface="Mongolian Baiti" panose="03000500000000000000" pitchFamily="66" charset="0"/>
              </a:rPr>
              <a:t>medições</a:t>
            </a:r>
            <a:r>
              <a:rPr dirty="0">
                <a:effectLst/>
              </a:rPr>
              <a:t> </a:t>
            </a:r>
          </a:p>
          <a:p>
            <a:pPr marL="0" marR="0" algn="l">
              <a:spcBef>
                <a:spcPts val="450"/>
              </a:spcBef>
              <a:buNone/>
            </a:pPr>
            <a:r>
              <a:rPr sz="1350" b="0" dirty="0" err="1">
                <a:solidFill>
                  <a:srgbClr val="000000"/>
                </a:solidFill>
                <a:effectLst/>
                <a:latin typeface="Avenir"/>
              </a:rPr>
              <a:t>Muitos</a:t>
            </a:r>
            <a:r>
              <a:rPr sz="1350" b="0" dirty="0">
                <a:solidFill>
                  <a:srgbClr val="000000"/>
                </a:solidFill>
                <a:effectLst/>
                <a:latin typeface="Avenir"/>
              </a:rPr>
              <a:t> </a:t>
            </a:r>
            <a:r>
              <a:rPr sz="1350" b="0" dirty="0" err="1">
                <a:solidFill>
                  <a:srgbClr val="000000"/>
                </a:solidFill>
                <a:effectLst/>
                <a:latin typeface="Avenir"/>
              </a:rPr>
              <a:t>sensores</a:t>
            </a:r>
            <a:r>
              <a:rPr sz="1350" b="0" dirty="0">
                <a:solidFill>
                  <a:srgbClr val="000000"/>
                </a:solidFill>
                <a:effectLst/>
                <a:latin typeface="Avenir"/>
              </a:rPr>
              <a:t> de </a:t>
            </a:r>
            <a:r>
              <a:rPr sz="1350" b="0" dirty="0" err="1">
                <a:solidFill>
                  <a:srgbClr val="000000"/>
                </a:solidFill>
                <a:effectLst/>
                <a:latin typeface="Avenir"/>
              </a:rPr>
              <a:t>proximidade</a:t>
            </a:r>
            <a:r>
              <a:rPr sz="1350" b="0" dirty="0">
                <a:solidFill>
                  <a:srgbClr val="000000"/>
                </a:solidFill>
                <a:effectLst/>
                <a:latin typeface="Avenir"/>
              </a:rPr>
              <a:t> e </a:t>
            </a:r>
            <a:r>
              <a:rPr sz="1350" b="0" dirty="0" err="1">
                <a:solidFill>
                  <a:srgbClr val="000000"/>
                </a:solidFill>
                <a:effectLst/>
                <a:latin typeface="Avenir"/>
              </a:rPr>
              <a:t>pressão</a:t>
            </a:r>
            <a:r>
              <a:rPr sz="1350" b="0" dirty="0">
                <a:solidFill>
                  <a:srgbClr val="000000"/>
                </a:solidFill>
                <a:effectLst/>
                <a:latin typeface="Avenir"/>
              </a:rPr>
              <a:t> </a:t>
            </a:r>
            <a:r>
              <a:rPr sz="1350" b="0" dirty="0" err="1">
                <a:solidFill>
                  <a:srgbClr val="000000"/>
                </a:solidFill>
                <a:effectLst/>
                <a:latin typeface="Avenir"/>
              </a:rPr>
              <a:t>elétrica</a:t>
            </a:r>
            <a:r>
              <a:rPr sz="1350" b="0" dirty="0">
                <a:solidFill>
                  <a:srgbClr val="000000"/>
                </a:solidFill>
                <a:effectLst/>
                <a:latin typeface="Avenir"/>
              </a:rPr>
              <a:t> </a:t>
            </a:r>
            <a:r>
              <a:rPr sz="1350" b="0" dirty="0" err="1">
                <a:solidFill>
                  <a:srgbClr val="000000"/>
                </a:solidFill>
                <a:effectLst/>
                <a:latin typeface="Avenir"/>
              </a:rPr>
              <a:t>dependem</a:t>
            </a:r>
            <a:r>
              <a:rPr sz="1350" b="0" dirty="0">
                <a:solidFill>
                  <a:srgbClr val="000000"/>
                </a:solidFill>
                <a:effectLst/>
                <a:latin typeface="Avenir"/>
              </a:rPr>
              <a:t> da </a:t>
            </a:r>
            <a:r>
              <a:rPr sz="1350" b="0" dirty="0" err="1">
                <a:solidFill>
                  <a:srgbClr val="000000"/>
                </a:solidFill>
                <a:effectLst/>
                <a:latin typeface="Avenir"/>
              </a:rPr>
              <a:t>variação</a:t>
            </a:r>
            <a:r>
              <a:rPr sz="1350" b="0" dirty="0">
                <a:solidFill>
                  <a:srgbClr val="000000"/>
                </a:solidFill>
                <a:effectLst/>
                <a:latin typeface="Avenir"/>
              </a:rPr>
              <a:t> de campo </a:t>
            </a:r>
            <a:r>
              <a:rPr sz="1350" b="0" dirty="0" err="1">
                <a:solidFill>
                  <a:srgbClr val="000000"/>
                </a:solidFill>
                <a:effectLst/>
                <a:latin typeface="Avenir"/>
              </a:rPr>
              <a:t>em</a:t>
            </a:r>
            <a:r>
              <a:rPr sz="1350" b="0" dirty="0">
                <a:solidFill>
                  <a:srgbClr val="000000"/>
                </a:solidFill>
                <a:effectLst/>
                <a:latin typeface="Avenir"/>
              </a:rPr>
              <a:t> </a:t>
            </a:r>
            <a:r>
              <a:rPr sz="1350" b="0" dirty="0" err="1">
                <a:solidFill>
                  <a:srgbClr val="000000"/>
                </a:solidFill>
                <a:effectLst/>
                <a:latin typeface="Avenir"/>
              </a:rPr>
              <a:t>torno</a:t>
            </a:r>
            <a:r>
              <a:rPr sz="1350" b="0" dirty="0">
                <a:solidFill>
                  <a:srgbClr val="000000"/>
                </a:solidFill>
                <a:effectLst/>
                <a:latin typeface="Avenir"/>
              </a:rPr>
              <a:t> de </a:t>
            </a:r>
            <a:r>
              <a:rPr sz="1350" b="0" dirty="0" err="1">
                <a:solidFill>
                  <a:srgbClr val="000000"/>
                </a:solidFill>
                <a:effectLst/>
                <a:latin typeface="Avenir"/>
              </a:rPr>
              <a:t>geometrias</a:t>
            </a:r>
            <a:r>
              <a:rPr sz="1350" b="0" dirty="0">
                <a:solidFill>
                  <a:srgbClr val="000000"/>
                </a:solidFill>
                <a:effectLst/>
                <a:latin typeface="Avenir"/>
              </a:rPr>
              <a:t> simples. Resolver </a:t>
            </a:r>
            <a:r>
              <a:rPr sz="1350" b="0" dirty="0" err="1">
                <a:solidFill>
                  <a:srgbClr val="000000"/>
                </a:solidFill>
                <a:effectLst/>
                <a:latin typeface="Avenir"/>
              </a:rPr>
              <a:t>problemas</a:t>
            </a:r>
            <a:r>
              <a:rPr sz="1350" b="0" dirty="0">
                <a:solidFill>
                  <a:srgbClr val="000000"/>
                </a:solidFill>
                <a:effectLst/>
                <a:latin typeface="Avenir"/>
              </a:rPr>
              <a:t> com </a:t>
            </a:r>
            <a:r>
              <a:rPr sz="1350" b="0" dirty="0" err="1">
                <a:solidFill>
                  <a:srgbClr val="000000"/>
                </a:solidFill>
                <a:effectLst/>
                <a:latin typeface="Avenir"/>
              </a:rPr>
              <a:t>superfícies</a:t>
            </a:r>
            <a:r>
              <a:rPr sz="1350" b="0" dirty="0">
                <a:solidFill>
                  <a:srgbClr val="000000"/>
                </a:solidFill>
                <a:effectLst/>
                <a:latin typeface="Avenir"/>
              </a:rPr>
              <a:t> </a:t>
            </a:r>
            <a:r>
              <a:rPr sz="1350" b="0" dirty="0" err="1">
                <a:solidFill>
                  <a:srgbClr val="000000"/>
                </a:solidFill>
                <a:effectLst/>
                <a:latin typeface="Avenir"/>
              </a:rPr>
              <a:t>gaussianas</a:t>
            </a:r>
            <a:r>
              <a:rPr sz="1350" b="0" dirty="0">
                <a:solidFill>
                  <a:srgbClr val="000000"/>
                </a:solidFill>
                <a:effectLst/>
                <a:latin typeface="Avenir"/>
              </a:rPr>
              <a:t> </a:t>
            </a:r>
            <a:r>
              <a:rPr sz="1350" b="0" dirty="0" err="1">
                <a:solidFill>
                  <a:srgbClr val="000000"/>
                </a:solidFill>
                <a:effectLst/>
                <a:latin typeface="Avenir"/>
              </a:rPr>
              <a:t>ajuda</a:t>
            </a:r>
            <a:r>
              <a:rPr sz="1350" b="0" dirty="0">
                <a:solidFill>
                  <a:srgbClr val="000000"/>
                </a:solidFill>
                <a:effectLst/>
                <a:latin typeface="Avenir"/>
              </a:rPr>
              <a:t> a </a:t>
            </a:r>
            <a:r>
              <a:rPr sz="1350" b="0" dirty="0" err="1">
                <a:solidFill>
                  <a:srgbClr val="000000"/>
                </a:solidFill>
                <a:effectLst/>
                <a:latin typeface="Avenir"/>
              </a:rPr>
              <a:t>prever</a:t>
            </a:r>
            <a:r>
              <a:rPr sz="1350" b="0" dirty="0">
                <a:solidFill>
                  <a:srgbClr val="000000"/>
                </a:solidFill>
                <a:effectLst/>
                <a:latin typeface="Avenir"/>
              </a:rPr>
              <a:t> </a:t>
            </a:r>
            <a:r>
              <a:rPr sz="1350" b="0" dirty="0" err="1">
                <a:solidFill>
                  <a:srgbClr val="000000"/>
                </a:solidFill>
                <a:effectLst/>
                <a:latin typeface="Avenir"/>
              </a:rPr>
              <a:t>sinais</a:t>
            </a:r>
            <a:r>
              <a:rPr sz="1350" b="0" dirty="0">
                <a:solidFill>
                  <a:srgbClr val="000000"/>
                </a:solidFill>
                <a:effectLst/>
                <a:latin typeface="Avenir"/>
              </a:rPr>
              <a:t> </a:t>
            </a:r>
            <a:r>
              <a:rPr sz="1350" b="0" dirty="0" err="1">
                <a:solidFill>
                  <a:srgbClr val="000000"/>
                </a:solidFill>
                <a:effectLst/>
                <a:latin typeface="Avenir"/>
              </a:rPr>
              <a:t>medidos</a:t>
            </a:r>
            <a:r>
              <a:rPr sz="1350" b="0" dirty="0">
                <a:solidFill>
                  <a:srgbClr val="000000"/>
                </a:solidFill>
                <a:effectLst/>
                <a:latin typeface="Avenir"/>
              </a:rPr>
              <a:t>, </a:t>
            </a:r>
            <a:r>
              <a:rPr sz="1350" b="0" dirty="0" err="1">
                <a:solidFill>
                  <a:srgbClr val="000000"/>
                </a:solidFill>
                <a:effectLst/>
                <a:latin typeface="Avenir"/>
              </a:rPr>
              <a:t>calibrar</a:t>
            </a:r>
            <a:r>
              <a:rPr sz="1350" b="0" dirty="0">
                <a:solidFill>
                  <a:srgbClr val="000000"/>
                </a:solidFill>
                <a:effectLst/>
                <a:latin typeface="Avenir"/>
              </a:rPr>
              <a:t> </a:t>
            </a:r>
            <a:r>
              <a:rPr sz="1350" b="0" dirty="0" err="1">
                <a:solidFill>
                  <a:srgbClr val="000000"/>
                </a:solidFill>
                <a:effectLst/>
                <a:latin typeface="Avenir"/>
              </a:rPr>
              <a:t>dispositivos</a:t>
            </a:r>
            <a:r>
              <a:rPr sz="1350" b="0" dirty="0">
                <a:solidFill>
                  <a:srgbClr val="000000"/>
                </a:solidFill>
                <a:effectLst/>
                <a:latin typeface="Avenir"/>
              </a:rPr>
              <a:t> e </a:t>
            </a:r>
            <a:r>
              <a:rPr sz="1350" b="0" dirty="0" err="1">
                <a:solidFill>
                  <a:srgbClr val="000000"/>
                </a:solidFill>
                <a:effectLst/>
                <a:latin typeface="Avenir"/>
              </a:rPr>
              <a:t>compreender</a:t>
            </a:r>
            <a:r>
              <a:rPr sz="1350" b="0" dirty="0">
                <a:solidFill>
                  <a:srgbClr val="000000"/>
                </a:solidFill>
                <a:effectLst/>
                <a:latin typeface="Avenir"/>
              </a:rPr>
              <a:t> </a:t>
            </a:r>
            <a:r>
              <a:rPr sz="1350" b="0" dirty="0" err="1">
                <a:solidFill>
                  <a:srgbClr val="000000"/>
                </a:solidFill>
                <a:effectLst/>
                <a:latin typeface="Avenir"/>
              </a:rPr>
              <a:t>limitações</a:t>
            </a:r>
            <a:r>
              <a:rPr sz="1350" b="0" dirty="0">
                <a:solidFill>
                  <a:srgbClr val="000000"/>
                </a:solidFill>
                <a:effectLst/>
                <a:latin typeface="Avenir"/>
              </a:rPr>
              <a:t> </a:t>
            </a:r>
            <a:r>
              <a:rPr sz="1350" b="0" dirty="0" err="1">
                <a:solidFill>
                  <a:srgbClr val="000000"/>
                </a:solidFill>
                <a:effectLst/>
                <a:latin typeface="Avenir"/>
              </a:rPr>
              <a:t>práticas</a:t>
            </a:r>
            <a:r>
              <a:rPr sz="1350" b="0" dirty="0">
                <a:solidFill>
                  <a:srgbClr val="000000"/>
                </a:solidFill>
                <a:effectLst/>
                <a:latin typeface="Avenir"/>
              </a:rPr>
              <a:t>, </a:t>
            </a:r>
            <a:r>
              <a:rPr sz="1350" b="0" dirty="0" err="1">
                <a:solidFill>
                  <a:srgbClr val="000000"/>
                </a:solidFill>
                <a:effectLst/>
                <a:latin typeface="Avenir"/>
              </a:rPr>
              <a:t>aproximando</a:t>
            </a:r>
            <a:r>
              <a:rPr sz="1350" b="0" dirty="0">
                <a:solidFill>
                  <a:srgbClr val="000000"/>
                </a:solidFill>
                <a:effectLst/>
                <a:latin typeface="Avenir"/>
              </a:rPr>
              <a:t> a </a:t>
            </a:r>
            <a:r>
              <a:rPr sz="1350" b="0" dirty="0" err="1">
                <a:solidFill>
                  <a:srgbClr val="000000"/>
                </a:solidFill>
                <a:effectLst/>
                <a:latin typeface="Avenir"/>
              </a:rPr>
              <a:t>matemática</a:t>
            </a:r>
            <a:r>
              <a:rPr sz="1350" b="0" dirty="0">
                <a:solidFill>
                  <a:srgbClr val="000000"/>
                </a:solidFill>
                <a:effectLst/>
                <a:latin typeface="Avenir"/>
              </a:rPr>
              <a:t> do </a:t>
            </a:r>
            <a:r>
              <a:rPr sz="1350" b="0" dirty="0" err="1">
                <a:solidFill>
                  <a:srgbClr val="000000"/>
                </a:solidFill>
                <a:effectLst/>
                <a:latin typeface="Avenir"/>
              </a:rPr>
              <a:t>funcionamento</a:t>
            </a:r>
            <a:r>
              <a:rPr sz="1350" b="0" dirty="0">
                <a:solidFill>
                  <a:srgbClr val="000000"/>
                </a:solidFill>
                <a:effectLst/>
                <a:latin typeface="Avenir"/>
              </a:rPr>
              <a:t> real de </a:t>
            </a:r>
            <a:r>
              <a:rPr sz="1350" b="0" dirty="0" err="1">
                <a:solidFill>
                  <a:srgbClr val="000000"/>
                </a:solidFill>
                <a:effectLst/>
                <a:latin typeface="Avenir"/>
              </a:rPr>
              <a:t>equipamentos</a:t>
            </a:r>
            <a:r>
              <a:rPr sz="1350" b="0" dirty="0">
                <a:solidFill>
                  <a:srgbClr val="000000"/>
                </a:solidFill>
                <a:effectLst/>
                <a:latin typeface="Avenir"/>
              </a:rPr>
              <a:t> </a:t>
            </a:r>
            <a:r>
              <a:rPr sz="1350" b="0" dirty="0" err="1">
                <a:solidFill>
                  <a:srgbClr val="000000"/>
                </a:solidFill>
                <a:effectLst/>
                <a:latin typeface="Avenir"/>
              </a:rPr>
              <a:t>usados</a:t>
            </a:r>
            <a:r>
              <a:rPr sz="1350" b="0" dirty="0">
                <a:solidFill>
                  <a:srgbClr val="000000"/>
                </a:solidFill>
                <a:effectLst/>
                <a:latin typeface="Avenir"/>
              </a:rPr>
              <a:t> no </a:t>
            </a:r>
            <a:r>
              <a:rPr sz="1350" b="0" dirty="0" err="1">
                <a:solidFill>
                  <a:srgbClr val="000000"/>
                </a:solidFill>
                <a:effectLst/>
                <a:latin typeface="Avenir"/>
              </a:rPr>
              <a:t>dia</a:t>
            </a:r>
            <a:r>
              <a:rPr sz="1350" b="0" dirty="0">
                <a:solidFill>
                  <a:srgbClr val="000000"/>
                </a:solidFill>
                <a:effectLst/>
                <a:latin typeface="Avenir"/>
              </a:rPr>
              <a:t> a dia.</a:t>
            </a:r>
            <a:r>
              <a:rPr dirty="0">
                <a:effectLst/>
              </a:rPr>
              <a:t> </a:t>
            </a:r>
            <a:endParaRPr lang="pt-BR" dirty="0"/>
          </a:p>
        </p:txBody>
      </p:sp>
    </p:spTree>
    <p:extLst>
      <p:ext uri="{BB962C8B-B14F-4D97-AF65-F5344CB8AC3E}">
        <p14:creationId xmlns:p14="http://schemas.microsoft.com/office/powerpoint/2010/main" val="3499010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53039F3B-B5A8-473A-A231-73EE718EFD49}"/>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Espaço Reservado para Conteúdo 3">
            <a:extLst>
              <a:ext uri="{FF2B5EF4-FFF2-40B4-BE49-F238E27FC236}">
                <a16:creationId xmlns:a16="http://schemas.microsoft.com/office/drawing/2014/main" id="{57FCBA9F-3AB6-1342-AB31-F0606D835518}"/>
              </a:ext>
            </a:extLst>
          </p:cNvPr>
          <p:cNvSpPr>
            <a:spLocks noGrp="1"/>
          </p:cNvSpPr>
          <p:nvPr>
            <p:ph sz="quarter" idx="16"/>
          </p:nvPr>
        </p:nvSpPr>
        <p:spPr>
          <a:xfrm>
            <a:off x="619125" y="619125"/>
            <a:ext cx="12172950" cy="1340941"/>
          </a:xfrm>
        </p:spPr>
        <p:txBody>
          <a:bodyPr>
            <a:normAutofit fontScale="85000" lnSpcReduction="10000"/>
          </a:bodyPr>
          <a:lstStyle/>
          <a:p>
            <a:pPr marL="0" marR="0" indent="0" algn="l">
              <a:buNone/>
            </a:pPr>
            <a:r>
              <a:rPr sz="4800" b="0">
                <a:solidFill>
                  <a:srgbClr val="000000"/>
                </a:solidFill>
                <a:effectLst/>
                <a:latin typeface="Mongolian Baiti" panose="03000500000000000000" pitchFamily="66" charset="0"/>
              </a:rPr>
              <a:t>Estrutura matemática: deduções, fórmulas e exemplos</a:t>
            </a:r>
            <a:r>
              <a:rPr>
                <a:effectLst/>
              </a:rPr>
              <a:t> </a:t>
            </a:r>
            <a:endParaRPr lang="pt-BR"/>
          </a:p>
        </p:txBody>
      </p:sp>
      <p:sp>
        <p:nvSpPr>
          <p:cNvPr id="5" name="Espaço Reservado para Número de Slide 4">
            <a:extLst>
              <a:ext uri="{FF2B5EF4-FFF2-40B4-BE49-F238E27FC236}">
                <a16:creationId xmlns:a16="http://schemas.microsoft.com/office/drawing/2014/main" id="{A2BE4537-578D-0309-92C5-52112A6707A6}"/>
              </a:ext>
            </a:extLst>
          </p:cNvPr>
          <p:cNvSpPr>
            <a:spLocks noGrp="1"/>
          </p:cNvSpPr>
          <p:nvPr>
            <p:ph type="sldNum" sz="quarter" idx="12"/>
          </p:nvPr>
        </p:nvSpPr>
        <p:spPr/>
        <p:txBody>
          <a:bodyPr/>
          <a:lstStyle/>
          <a:p>
            <a:pPr rtl="0"/>
            <a:fld id="{AEAA3239-9EA4-4A65-A281-97F994456D9F}" type="slidenum">
              <a:rPr lang="en-US" smtClean="0"/>
              <a:t>13</a:t>
            </a:fld>
            <a:endParaRPr lang="en-US" dirty="0"/>
          </a:p>
        </p:txBody>
      </p:sp>
      <p:sp>
        <p:nvSpPr>
          <p:cNvPr id="7" name="CaixaDeTexto 6">
            <a:extLst>
              <a:ext uri="{FF2B5EF4-FFF2-40B4-BE49-F238E27FC236}">
                <a16:creationId xmlns:a16="http://schemas.microsoft.com/office/drawing/2014/main" id="{53FB1686-9C6E-412E-8DD4-19C453F09BAF}"/>
              </a:ext>
            </a:extLst>
          </p:cNvPr>
          <p:cNvSpPr txBox="1"/>
          <p:nvPr/>
        </p:nvSpPr>
        <p:spPr>
          <a:xfrm>
            <a:off x="619125" y="1647825"/>
            <a:ext cx="12172950" cy="297060"/>
          </a:xfrm>
          <a:prstGeom prst="rect">
            <a:avLst/>
          </a:prstGeom>
          <a:noFill/>
        </p:spPr>
        <p:txBody>
          <a:bodyPr wrap="square" rtlCol="0">
            <a:normAutofit fontScale="85000" lnSpcReduction="20000"/>
          </a:bodyPr>
          <a:lstStyle/>
          <a:p>
            <a:pPr marL="0" marR="0" algn="l">
              <a:buNone/>
            </a:pPr>
            <a:r>
              <a:rPr sz="1800" b="0">
                <a:solidFill>
                  <a:srgbClr val="DDA152"/>
                </a:solidFill>
                <a:effectLst/>
                <a:latin typeface="Avenir"/>
              </a:rPr>
              <a:t>Foco em deduções rigorosas e exemplos aplicados.</a:t>
            </a:r>
            <a:r>
              <a:rPr>
                <a:effectLst/>
              </a:rPr>
              <a:t> </a:t>
            </a:r>
            <a:endParaRPr lang="pt-BR"/>
          </a:p>
        </p:txBody>
      </p:sp>
      <p:sp>
        <p:nvSpPr>
          <p:cNvPr id="8" name="CaixaDeTexto 7">
            <a:extLst>
              <a:ext uri="{FF2B5EF4-FFF2-40B4-BE49-F238E27FC236}">
                <a16:creationId xmlns:a16="http://schemas.microsoft.com/office/drawing/2014/main" id="{621673C9-871E-4891-9DFB-66659D573F46}"/>
              </a:ext>
            </a:extLst>
          </p:cNvPr>
          <p:cNvSpPr txBox="1"/>
          <p:nvPr/>
        </p:nvSpPr>
        <p:spPr>
          <a:xfrm>
            <a:off x="619125" y="2371725"/>
            <a:ext cx="12172950" cy="4433589"/>
          </a:xfrm>
          <a:prstGeom prst="rect">
            <a:avLst/>
          </a:prstGeom>
          <a:noFill/>
        </p:spPr>
        <p:txBody>
          <a:bodyPr wrap="square" rtlCol="0">
            <a:normAutofit lnSpcReduction="10000"/>
          </a:bodyPr>
          <a:lstStyle/>
          <a:p>
            <a:pPr marL="0" marR="0" algn="l">
              <a:buNone/>
            </a:pPr>
            <a:r>
              <a:rPr sz="3600" b="1">
                <a:solidFill>
                  <a:srgbClr val="000000"/>
                </a:solidFill>
                <a:effectLst/>
                <a:latin typeface="Mongolian Baiti" panose="03000500000000000000" pitchFamily="66" charset="0"/>
              </a:rPr>
              <a:t>Dedução da Lei de Gauss</a:t>
            </a:r>
            <a:r>
              <a:rPr>
                <a:effectLst/>
              </a:rPr>
              <a:t> </a:t>
            </a:r>
          </a:p>
          <a:p>
            <a:pPr marL="0" marR="0" algn="l">
              <a:spcBef>
                <a:spcPts val="450"/>
              </a:spcBef>
              <a:buNone/>
            </a:pPr>
            <a:r>
              <a:rPr sz="1350" b="0">
                <a:solidFill>
                  <a:srgbClr val="000000"/>
                </a:solidFill>
                <a:effectLst/>
                <a:latin typeface="Avenir"/>
              </a:rPr>
              <a:t>Partimos das equações de Maxwell na forma diferencial e aplicamos o teorema da divergência para relacionar o campo elétrico a cargas distribuídas. A demonstração evidencia a passagem do operador divergente à integral de fluxo sobre uma superfície fechada, estabelecendo que o fluxo total é proporcional à carga interna. Cada etapa é explicitada com cuidado na troca de ordem de integrais, hipóteses de suavidade e condições de contorno.</a:t>
            </a:r>
            <a:r>
              <a:rPr>
                <a:effectLst/>
              </a:rPr>
              <a:t> </a:t>
            </a:r>
          </a:p>
          <a:p>
            <a:pPr marL="0" marR="0" algn="l">
              <a:spcBef>
                <a:spcPts val="1800"/>
              </a:spcBef>
              <a:buNone/>
            </a:pPr>
            <a:r>
              <a:rPr sz="3600" b="1">
                <a:solidFill>
                  <a:srgbClr val="000000"/>
                </a:solidFill>
                <a:effectLst/>
                <a:latin typeface="Mongolian Baiti" panose="03000500000000000000" pitchFamily="66" charset="0"/>
              </a:rPr>
              <a:t>Cálculo de fluxo</a:t>
            </a:r>
            <a:r>
              <a:rPr>
                <a:effectLst/>
              </a:rPr>
              <a:t> </a:t>
            </a:r>
          </a:p>
          <a:p>
            <a:pPr marL="0" marR="0" algn="l">
              <a:spcBef>
                <a:spcPts val="450"/>
              </a:spcBef>
              <a:buNone/>
            </a:pPr>
            <a:r>
              <a:rPr sz="1350" b="0">
                <a:solidFill>
                  <a:srgbClr val="000000"/>
                </a:solidFill>
                <a:effectLst/>
                <a:latin typeface="Avenir"/>
              </a:rPr>
              <a:t>Mostramos como parametrizar superfícies e avaliar integrais de superfície com produtos escalares entre o campo e o vetor normal. Discutimos simetrias úteis (esferas, cilindros e planos) para simplificar a avaliação do fluxo e quando é apropriado substituir integrais pela aplicação direta da Lei de Gauss. Incluímos observações sobre singularidades e escolha criteriosa das superfícies gaussianas.</a:t>
            </a:r>
            <a:r>
              <a:rPr>
                <a:effectLst/>
              </a:rPr>
              <a:t> </a:t>
            </a:r>
          </a:p>
          <a:p>
            <a:pPr marL="0" marR="0" algn="l">
              <a:spcBef>
                <a:spcPts val="1800"/>
              </a:spcBef>
              <a:buNone/>
            </a:pPr>
            <a:r>
              <a:rPr sz="3600" b="1">
                <a:solidFill>
                  <a:srgbClr val="000000"/>
                </a:solidFill>
                <a:effectLst/>
                <a:latin typeface="Mongolian Baiti" panose="03000500000000000000" pitchFamily="66" charset="0"/>
              </a:rPr>
              <a:t>Exemplos resolvidos</a:t>
            </a:r>
            <a:r>
              <a:rPr>
                <a:effectLst/>
              </a:rPr>
              <a:t> </a:t>
            </a:r>
          </a:p>
          <a:p>
            <a:pPr marL="0" marR="0" algn="l">
              <a:spcBef>
                <a:spcPts val="450"/>
              </a:spcBef>
              <a:buNone/>
            </a:pPr>
            <a:r>
              <a:rPr sz="1350" b="0">
                <a:solidFill>
                  <a:srgbClr val="000000"/>
                </a:solidFill>
                <a:effectLst/>
                <a:latin typeface="Avenir"/>
              </a:rPr>
              <a:t>Aplicamos a teoria a casos clássicos: carga pontual, fio infinito e plano infinito uniformemente carregado. Em cada exemplo, apresentamos a dedução passo a passo, destacando a escolha da superfície, os integrais intermediários e a verificação dimensional. Finalizamos com extensões, como distribuições não uniformes e limites assintóticos, para consolidar a compreensão analítica.</a:t>
            </a:r>
            <a:r>
              <a:rPr>
                <a:effectLst/>
              </a:rPr>
              <a:t> </a:t>
            </a:r>
            <a:endParaRPr lang="pt-BR"/>
          </a:p>
        </p:txBody>
      </p:sp>
    </p:spTree>
    <p:extLst>
      <p:ext uri="{BB962C8B-B14F-4D97-AF65-F5344CB8AC3E}">
        <p14:creationId xmlns:p14="http://schemas.microsoft.com/office/powerpoint/2010/main" val="2081540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CADD8313-9510-436E-8F7D-826487C740F4}"/>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Espaço Reservado para Conteúdo 3">
            <a:extLst>
              <a:ext uri="{FF2B5EF4-FFF2-40B4-BE49-F238E27FC236}">
                <a16:creationId xmlns:a16="http://schemas.microsoft.com/office/drawing/2014/main" id="{2AE464AB-626E-D7EE-97FC-B230F6B0BF1F}"/>
              </a:ext>
            </a:extLst>
          </p:cNvPr>
          <p:cNvSpPr>
            <a:spLocks noGrp="1"/>
          </p:cNvSpPr>
          <p:nvPr>
            <p:ph sz="quarter" idx="16"/>
          </p:nvPr>
        </p:nvSpPr>
        <p:spPr>
          <a:xfrm>
            <a:off x="733425" y="1019175"/>
            <a:ext cx="10953750" cy="1462980"/>
          </a:xfrm>
        </p:spPr>
        <p:txBody>
          <a:bodyPr>
            <a:normAutofit fontScale="92500" lnSpcReduction="20000"/>
          </a:bodyPr>
          <a:lstStyle/>
          <a:p>
            <a:pPr marL="0" indent="0" algn="l">
              <a:spcBef>
                <a:spcPts val="450"/>
              </a:spcBef>
              <a:buNone/>
            </a:pPr>
            <a:r>
              <a:rPr sz="4800">
                <a:solidFill>
                  <a:srgbClr val="000000"/>
                </a:solidFill>
                <a:effectLst/>
                <a:latin typeface="Mongolian Baiti" panose="03000500000000000000" pitchFamily="66" charset="0"/>
              </a:rPr>
              <a:t>Conclusão: Fluxo Elétrico e Lei de Gauss Integrados</a:t>
            </a:r>
            <a:r>
              <a:rPr>
                <a:effectLst/>
              </a:rPr>
              <a:t> </a:t>
            </a:r>
            <a:endParaRPr lang="pt-BR"/>
          </a:p>
        </p:txBody>
      </p:sp>
      <p:sp>
        <p:nvSpPr>
          <p:cNvPr id="5" name="Espaço Reservado para Número de Slide 4">
            <a:extLst>
              <a:ext uri="{FF2B5EF4-FFF2-40B4-BE49-F238E27FC236}">
                <a16:creationId xmlns:a16="http://schemas.microsoft.com/office/drawing/2014/main" id="{9A6718CA-6DB9-2093-FDE6-8BFFF8623A23}"/>
              </a:ext>
            </a:extLst>
          </p:cNvPr>
          <p:cNvSpPr>
            <a:spLocks noGrp="1"/>
          </p:cNvSpPr>
          <p:nvPr>
            <p:ph type="sldNum" sz="quarter" idx="12"/>
          </p:nvPr>
        </p:nvSpPr>
        <p:spPr/>
        <p:txBody>
          <a:bodyPr/>
          <a:lstStyle/>
          <a:p>
            <a:pPr rtl="0"/>
            <a:fld id="{AEAA3239-9EA4-4A65-A281-97F994456D9F}" type="slidenum">
              <a:rPr lang="en-US" smtClean="0"/>
              <a:t>14</a:t>
            </a:fld>
            <a:endParaRPr lang="en-US" dirty="0"/>
          </a:p>
        </p:txBody>
      </p:sp>
      <p:sp>
        <p:nvSpPr>
          <p:cNvPr id="7" name="CaixaDeTexto 6">
            <a:extLst>
              <a:ext uri="{FF2B5EF4-FFF2-40B4-BE49-F238E27FC236}">
                <a16:creationId xmlns:a16="http://schemas.microsoft.com/office/drawing/2014/main" id="{79A24F89-7059-4477-860F-3371FDB72884}"/>
              </a:ext>
            </a:extLst>
          </p:cNvPr>
          <p:cNvSpPr txBox="1"/>
          <p:nvPr/>
        </p:nvSpPr>
        <p:spPr>
          <a:xfrm>
            <a:off x="733425" y="3751808"/>
            <a:ext cx="2524125" cy="1478012"/>
          </a:xfrm>
          <a:prstGeom prst="rect">
            <a:avLst/>
          </a:prstGeom>
          <a:noFill/>
        </p:spPr>
        <p:txBody>
          <a:bodyPr wrap="square" rtlCol="0">
            <a:normAutofit/>
          </a:bodyPr>
          <a:lstStyle/>
          <a:p>
            <a:pPr marL="0" algn="l">
              <a:spcBef>
                <a:spcPts val="1350"/>
              </a:spcBef>
              <a:buNone/>
            </a:pPr>
            <a:r>
              <a:rPr sz="1800" b="1">
                <a:solidFill>
                  <a:srgbClr val="000000"/>
                </a:solidFill>
                <a:effectLst/>
                <a:latin typeface="Mongolian Baiti" panose="03000500000000000000" pitchFamily="66" charset="0"/>
              </a:rPr>
              <a:t>Fundamentos sólidos</a:t>
            </a:r>
            <a:r>
              <a:rPr>
                <a:effectLst/>
              </a:rPr>
              <a:t> </a:t>
            </a:r>
          </a:p>
          <a:p>
            <a:pPr marL="0" algn="l">
              <a:spcBef>
                <a:spcPts val="1500"/>
              </a:spcBef>
              <a:buNone/>
            </a:pPr>
            <a:r>
              <a:rPr sz="1425" b="0">
                <a:solidFill>
                  <a:srgbClr val="000000"/>
                </a:solidFill>
                <a:effectLst/>
                <a:latin typeface="Avenir"/>
              </a:rPr>
              <a:t>Revisamos campo elétrico, fluxo e relações essenciais para avançar com segurança.</a:t>
            </a:r>
            <a:r>
              <a:rPr>
                <a:effectLst/>
              </a:rPr>
              <a:t> </a:t>
            </a:r>
            <a:endParaRPr lang="pt-BR"/>
          </a:p>
        </p:txBody>
      </p:sp>
      <p:sp>
        <p:nvSpPr>
          <p:cNvPr id="8" name="CaixaDeTexto 7">
            <a:extLst>
              <a:ext uri="{FF2B5EF4-FFF2-40B4-BE49-F238E27FC236}">
                <a16:creationId xmlns:a16="http://schemas.microsoft.com/office/drawing/2014/main" id="{9B663CE1-27D7-4098-996F-2486185ED00F}"/>
              </a:ext>
            </a:extLst>
          </p:cNvPr>
          <p:cNvSpPr txBox="1"/>
          <p:nvPr/>
        </p:nvSpPr>
        <p:spPr>
          <a:xfrm>
            <a:off x="3543300" y="3751808"/>
            <a:ext cx="2524125" cy="1224706"/>
          </a:xfrm>
          <a:prstGeom prst="rect">
            <a:avLst/>
          </a:prstGeom>
          <a:noFill/>
        </p:spPr>
        <p:txBody>
          <a:bodyPr wrap="square" rtlCol="0">
            <a:normAutofit lnSpcReduction="10000"/>
          </a:bodyPr>
          <a:lstStyle/>
          <a:p>
            <a:pPr marL="0" algn="l">
              <a:spcBef>
                <a:spcPts val="1350"/>
              </a:spcBef>
              <a:buNone/>
            </a:pPr>
            <a:r>
              <a:rPr sz="1800" b="1">
                <a:solidFill>
                  <a:srgbClr val="000000"/>
                </a:solidFill>
                <a:effectLst/>
                <a:latin typeface="Mongolian Baiti" panose="03000500000000000000" pitchFamily="66" charset="0"/>
              </a:rPr>
              <a:t>Aplicações com Gauss</a:t>
            </a:r>
            <a:r>
              <a:rPr>
                <a:effectLst/>
              </a:rPr>
              <a:t> </a:t>
            </a:r>
          </a:p>
          <a:p>
            <a:pPr marL="0" algn="l">
              <a:spcBef>
                <a:spcPts val="1500"/>
              </a:spcBef>
              <a:buNone/>
            </a:pPr>
            <a:r>
              <a:rPr sz="1425" b="0">
                <a:solidFill>
                  <a:srgbClr val="000000"/>
                </a:solidFill>
                <a:effectLst/>
                <a:latin typeface="Avenir"/>
              </a:rPr>
              <a:t>Usamos simetria para calcular campos em esferas, cilindros e planos.</a:t>
            </a:r>
            <a:r>
              <a:rPr>
                <a:effectLst/>
              </a:rPr>
              <a:t> </a:t>
            </a:r>
            <a:endParaRPr lang="pt-BR"/>
          </a:p>
        </p:txBody>
      </p:sp>
      <p:sp>
        <p:nvSpPr>
          <p:cNvPr id="9" name="CaixaDeTexto 8">
            <a:extLst>
              <a:ext uri="{FF2B5EF4-FFF2-40B4-BE49-F238E27FC236}">
                <a16:creationId xmlns:a16="http://schemas.microsoft.com/office/drawing/2014/main" id="{0262D93F-142A-43A5-A0CD-675B457E8177}"/>
              </a:ext>
            </a:extLst>
          </p:cNvPr>
          <p:cNvSpPr txBox="1"/>
          <p:nvPr/>
        </p:nvSpPr>
        <p:spPr>
          <a:xfrm>
            <a:off x="6353175" y="3751808"/>
            <a:ext cx="2524125" cy="1224706"/>
          </a:xfrm>
          <a:prstGeom prst="rect">
            <a:avLst/>
          </a:prstGeom>
          <a:noFill/>
        </p:spPr>
        <p:txBody>
          <a:bodyPr wrap="square" rtlCol="0">
            <a:normAutofit lnSpcReduction="10000"/>
          </a:bodyPr>
          <a:lstStyle/>
          <a:p>
            <a:pPr marL="0" algn="l">
              <a:spcBef>
                <a:spcPts val="1350"/>
              </a:spcBef>
              <a:buNone/>
            </a:pPr>
            <a:r>
              <a:rPr sz="1800" b="1">
                <a:solidFill>
                  <a:srgbClr val="000000"/>
                </a:solidFill>
                <a:effectLst/>
                <a:latin typeface="Mongolian Baiti" panose="03000500000000000000" pitchFamily="66" charset="0"/>
              </a:rPr>
              <a:t>Aprendizado ativo</a:t>
            </a:r>
            <a:r>
              <a:rPr>
                <a:effectLst/>
              </a:rPr>
              <a:t> </a:t>
            </a:r>
          </a:p>
          <a:p>
            <a:pPr marL="0" algn="l">
              <a:spcBef>
                <a:spcPts val="1500"/>
              </a:spcBef>
              <a:buNone/>
            </a:pPr>
            <a:r>
              <a:rPr sz="1425" b="0">
                <a:solidFill>
                  <a:srgbClr val="000000"/>
                </a:solidFill>
                <a:effectLst/>
                <a:latin typeface="Avenir"/>
              </a:rPr>
              <a:t>Simulações e exercícios fixaram conceitos e conexões entre grandezas.</a:t>
            </a:r>
            <a:r>
              <a:rPr>
                <a:effectLst/>
              </a:rPr>
              <a:t> </a:t>
            </a:r>
            <a:endParaRPr lang="pt-BR"/>
          </a:p>
        </p:txBody>
      </p:sp>
      <p:sp>
        <p:nvSpPr>
          <p:cNvPr id="10" name="CaixaDeTexto 9">
            <a:extLst>
              <a:ext uri="{FF2B5EF4-FFF2-40B4-BE49-F238E27FC236}">
                <a16:creationId xmlns:a16="http://schemas.microsoft.com/office/drawing/2014/main" id="{F6B7CA1C-69B4-4453-9D86-DE38CE4E5C67}"/>
              </a:ext>
            </a:extLst>
          </p:cNvPr>
          <p:cNvSpPr txBox="1"/>
          <p:nvPr/>
        </p:nvSpPr>
        <p:spPr>
          <a:xfrm>
            <a:off x="9163050" y="3751808"/>
            <a:ext cx="2524125" cy="1224706"/>
          </a:xfrm>
          <a:prstGeom prst="rect">
            <a:avLst/>
          </a:prstGeom>
          <a:noFill/>
        </p:spPr>
        <p:txBody>
          <a:bodyPr wrap="square" rtlCol="0">
            <a:normAutofit lnSpcReduction="10000"/>
          </a:bodyPr>
          <a:lstStyle/>
          <a:p>
            <a:pPr marL="0" algn="l">
              <a:spcBef>
                <a:spcPts val="1350"/>
              </a:spcBef>
              <a:buNone/>
            </a:pPr>
            <a:r>
              <a:rPr sz="1800" b="1">
                <a:solidFill>
                  <a:srgbClr val="000000"/>
                </a:solidFill>
                <a:effectLst/>
                <a:latin typeface="Mongolian Baiti" panose="03000500000000000000" pitchFamily="66" charset="0"/>
              </a:rPr>
              <a:t>Pronto para o ENEM</a:t>
            </a:r>
            <a:r>
              <a:rPr>
                <a:effectLst/>
              </a:rPr>
              <a:t> </a:t>
            </a:r>
          </a:p>
          <a:p>
            <a:pPr marL="0" algn="l">
              <a:spcBef>
                <a:spcPts val="1500"/>
              </a:spcBef>
              <a:buNone/>
            </a:pPr>
            <a:r>
              <a:rPr sz="1425" b="0">
                <a:solidFill>
                  <a:srgbClr val="000000"/>
                </a:solidFill>
                <a:effectLst/>
                <a:latin typeface="Avenir"/>
              </a:rPr>
              <a:t>Abordagem integrada facilita aplicações em questões e situações reais.</a:t>
            </a:r>
            <a:r>
              <a:rPr>
                <a:effectLst/>
              </a:rPr>
              <a:t> </a:t>
            </a:r>
            <a:endParaRPr lang="pt-BR"/>
          </a:p>
        </p:txBody>
      </p:sp>
    </p:spTree>
    <p:extLst>
      <p:ext uri="{BB962C8B-B14F-4D97-AF65-F5344CB8AC3E}">
        <p14:creationId xmlns:p14="http://schemas.microsoft.com/office/powerpoint/2010/main" val="4097403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6BAFEBFB-1076-490B-B0DA-C39402B9A6C2}"/>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Espaço Reservado para Conteúdo 3">
            <a:extLst>
              <a:ext uri="{FF2B5EF4-FFF2-40B4-BE49-F238E27FC236}">
                <a16:creationId xmlns:a16="http://schemas.microsoft.com/office/drawing/2014/main" id="{836524CD-E85A-3B64-8964-2A65048B0A4C}"/>
              </a:ext>
            </a:extLst>
          </p:cNvPr>
          <p:cNvSpPr>
            <a:spLocks noGrp="1"/>
          </p:cNvSpPr>
          <p:nvPr>
            <p:ph sz="quarter" idx="16"/>
          </p:nvPr>
        </p:nvSpPr>
        <p:spPr>
          <a:xfrm>
            <a:off x="828675" y="3609975"/>
            <a:ext cx="10534650" cy="2419350"/>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Introdução ao campo elétrico e fluxo</a:t>
            </a:r>
            <a:r>
              <a:rPr>
                <a:effectLst/>
              </a:rPr>
              <a:t> </a:t>
            </a:r>
            <a:endParaRPr lang="pt-BR"/>
          </a:p>
        </p:txBody>
      </p:sp>
      <p:sp>
        <p:nvSpPr>
          <p:cNvPr id="5" name="Espaço Reservado para Número de Slide 4">
            <a:extLst>
              <a:ext uri="{FF2B5EF4-FFF2-40B4-BE49-F238E27FC236}">
                <a16:creationId xmlns:a16="http://schemas.microsoft.com/office/drawing/2014/main" id="{6EF05A5A-7147-179F-4E69-6BCAFD810900}"/>
              </a:ext>
            </a:extLst>
          </p:cNvPr>
          <p:cNvSpPr>
            <a:spLocks noGrp="1"/>
          </p:cNvSpPr>
          <p:nvPr>
            <p:ph type="sldNum" sz="quarter" idx="12"/>
          </p:nvPr>
        </p:nvSpPr>
        <p:spPr/>
        <p:txBody>
          <a:bodyPr/>
          <a:lstStyle/>
          <a:p>
            <a:pPr rtl="0"/>
            <a:fld id="{AEAA3239-9EA4-4A65-A281-97F994456D9F}" type="slidenum">
              <a:rPr lang="en-US" smtClean="0"/>
              <a:t>2</a:t>
            </a:fld>
            <a:endParaRPr lang="en-US" dirty="0"/>
          </a:p>
        </p:txBody>
      </p:sp>
    </p:spTree>
    <p:extLst>
      <p:ext uri="{BB962C8B-B14F-4D97-AF65-F5344CB8AC3E}">
        <p14:creationId xmlns:p14="http://schemas.microsoft.com/office/powerpoint/2010/main" val="2993698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8E74F4D4-B66A-4E33-A3D2-B14E709557B4}"/>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Espaço Reservado para Conteúdo 6" descr="An illustrative diagram showing electric field vectors and field lines around a positive and a negative point charge, with arrows indicating the direction of the electric field (outward from positive, inward toward negative), and denser lines near the charges to represent stronger field intensity. The background should be clean and minimal, with no visible or implied text, letters, or words anywhere in the image. The composition should clearly depict the vector nature and field line concept for educational purposes">
            <a:extLst>
              <a:ext uri="{FF2B5EF4-FFF2-40B4-BE49-F238E27FC236}">
                <a16:creationId xmlns:a16="http://schemas.microsoft.com/office/drawing/2014/main" id="{40CFE0D3-4502-48DD-8B17-EE215F6887D7}"/>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6858000" cy="6858000"/>
          </a:xfrm>
          <a:prstGeom prst="rect">
            <a:avLst/>
          </a:prstGeom>
        </p:spPr>
      </p:pic>
      <p:sp>
        <p:nvSpPr>
          <p:cNvPr id="5" name="Espaço Reservado para Número de Slide 4">
            <a:extLst>
              <a:ext uri="{FF2B5EF4-FFF2-40B4-BE49-F238E27FC236}">
                <a16:creationId xmlns:a16="http://schemas.microsoft.com/office/drawing/2014/main" id="{1358ACD3-47D5-08AC-479E-D069C5575269}"/>
              </a:ext>
            </a:extLst>
          </p:cNvPr>
          <p:cNvSpPr>
            <a:spLocks noGrp="1"/>
          </p:cNvSpPr>
          <p:nvPr>
            <p:ph type="sldNum" sz="quarter" idx="12"/>
          </p:nvPr>
        </p:nvSpPr>
        <p:spPr/>
        <p:txBody>
          <a:bodyPr/>
          <a:lstStyle/>
          <a:p>
            <a:pPr rtl="0"/>
            <a:fld id="{AEAA3239-9EA4-4A65-A281-97F994456D9F}" type="slidenum">
              <a:rPr lang="en-US" smtClean="0"/>
              <a:t>3</a:t>
            </a:fld>
            <a:endParaRPr lang="en-US" dirty="0"/>
          </a:p>
        </p:txBody>
      </p:sp>
      <p:sp>
        <p:nvSpPr>
          <p:cNvPr id="8" name="CaixaDeTexto 7">
            <a:extLst>
              <a:ext uri="{FF2B5EF4-FFF2-40B4-BE49-F238E27FC236}">
                <a16:creationId xmlns:a16="http://schemas.microsoft.com/office/drawing/2014/main" id="{B722C31E-BD47-4625-8AAF-461AB3C3913D}"/>
              </a:ext>
            </a:extLst>
          </p:cNvPr>
          <p:cNvSpPr txBox="1"/>
          <p:nvPr/>
        </p:nvSpPr>
        <p:spPr>
          <a:xfrm>
            <a:off x="7200900" y="581025"/>
            <a:ext cx="4391025" cy="1005780"/>
          </a:xfrm>
          <a:prstGeom prst="rect">
            <a:avLst/>
          </a:prstGeom>
          <a:noFill/>
        </p:spPr>
        <p:txBody>
          <a:bodyPr wrap="square" rtlCol="0">
            <a:normAutofit fontScale="92500" lnSpcReduction="10000"/>
          </a:bodyPr>
          <a:lstStyle/>
          <a:p>
            <a:pPr marL="0" algn="l">
              <a:buNone/>
            </a:pPr>
            <a:r>
              <a:rPr sz="3600">
                <a:solidFill>
                  <a:srgbClr val="000000"/>
                </a:solidFill>
                <a:effectLst/>
                <a:latin typeface="Mongolian Baiti" panose="03000500000000000000" pitchFamily="66" charset="0"/>
              </a:rPr>
              <a:t>Definição de campo elétrico</a:t>
            </a:r>
            <a:r>
              <a:rPr>
                <a:effectLst/>
              </a:rPr>
              <a:t> </a:t>
            </a:r>
            <a:endParaRPr lang="pt-BR"/>
          </a:p>
        </p:txBody>
      </p:sp>
      <p:sp>
        <p:nvSpPr>
          <p:cNvPr id="9" name="CaixaDeTexto 8">
            <a:extLst>
              <a:ext uri="{FF2B5EF4-FFF2-40B4-BE49-F238E27FC236}">
                <a16:creationId xmlns:a16="http://schemas.microsoft.com/office/drawing/2014/main" id="{149603A6-53EC-4075-A05E-EAB1093BBE40}"/>
              </a:ext>
            </a:extLst>
          </p:cNvPr>
          <p:cNvSpPr txBox="1"/>
          <p:nvPr/>
        </p:nvSpPr>
        <p:spPr>
          <a:xfrm>
            <a:off x="7200900" y="1929705"/>
            <a:ext cx="4391025" cy="3763863"/>
          </a:xfrm>
          <a:prstGeom prst="rect">
            <a:avLst/>
          </a:prstGeom>
          <a:noFill/>
        </p:spPr>
        <p:txBody>
          <a:bodyPr wrap="square" rtlCol="0">
            <a:normAutofit fontScale="92500"/>
          </a:bodyPr>
          <a:lstStyle/>
          <a:p>
            <a:pPr marL="0" algn="l">
              <a:buNone/>
            </a:pPr>
            <a:r>
              <a:rPr sz="1425" b="1">
                <a:solidFill>
                  <a:srgbClr val="DDA152"/>
                </a:solidFill>
                <a:effectLst/>
                <a:latin typeface="Avenir"/>
              </a:rPr>
              <a:t>Grandeza vetorial</a:t>
            </a:r>
            <a:r>
              <a:rPr>
                <a:effectLst/>
              </a:rPr>
              <a:t> </a:t>
            </a:r>
          </a:p>
          <a:p>
            <a:pPr marL="0" algn="l">
              <a:spcBef>
                <a:spcPts val="750"/>
              </a:spcBef>
              <a:buNone/>
            </a:pPr>
            <a:r>
              <a:rPr sz="1425">
                <a:solidFill>
                  <a:srgbClr val="000000"/>
                </a:solidFill>
                <a:effectLst/>
                <a:latin typeface="Avenir"/>
              </a:rPr>
              <a:t>O campo elétrico representa a força por unidade de carga de prova, com direção e sentido definidos pelos vetores.</a:t>
            </a:r>
            <a:r>
              <a:rPr>
                <a:effectLst/>
              </a:rPr>
              <a:t> </a:t>
            </a:r>
          </a:p>
          <a:p>
            <a:pPr marL="0" algn="l">
              <a:spcBef>
                <a:spcPts val="900"/>
              </a:spcBef>
              <a:buNone/>
            </a:pPr>
            <a:r>
              <a:rPr sz="1425" b="1">
                <a:solidFill>
                  <a:srgbClr val="DDA152"/>
                </a:solidFill>
                <a:effectLst/>
                <a:latin typeface="Avenir"/>
              </a:rPr>
              <a:t>Linhas de força</a:t>
            </a:r>
            <a:r>
              <a:rPr>
                <a:effectLst/>
              </a:rPr>
              <a:t> </a:t>
            </a:r>
          </a:p>
          <a:p>
            <a:pPr marL="0" algn="l">
              <a:spcBef>
                <a:spcPts val="750"/>
              </a:spcBef>
              <a:buNone/>
            </a:pPr>
            <a:r>
              <a:rPr sz="1425">
                <a:solidFill>
                  <a:srgbClr val="000000"/>
                </a:solidFill>
                <a:effectLst/>
                <a:latin typeface="Avenir"/>
              </a:rPr>
              <a:t>Saem de cargas positivas e entram em negativas, indicando o sentido do campo em cada ponto.</a:t>
            </a:r>
            <a:r>
              <a:rPr>
                <a:effectLst/>
              </a:rPr>
              <a:t> </a:t>
            </a:r>
          </a:p>
          <a:p>
            <a:pPr marL="0" algn="l">
              <a:spcBef>
                <a:spcPts val="900"/>
              </a:spcBef>
              <a:buNone/>
            </a:pPr>
            <a:r>
              <a:rPr sz="1425" b="1">
                <a:solidFill>
                  <a:srgbClr val="DDA152"/>
                </a:solidFill>
                <a:effectLst/>
                <a:latin typeface="Avenir"/>
              </a:rPr>
              <a:t>Lei de Coulomb</a:t>
            </a:r>
            <a:r>
              <a:rPr>
                <a:effectLst/>
              </a:rPr>
              <a:t> </a:t>
            </a:r>
          </a:p>
          <a:p>
            <a:pPr marL="0" algn="l">
              <a:spcBef>
                <a:spcPts val="750"/>
              </a:spcBef>
              <a:buNone/>
            </a:pPr>
            <a:r>
              <a:rPr sz="1425">
                <a:solidFill>
                  <a:srgbClr val="000000"/>
                </a:solidFill>
                <a:effectLst/>
                <a:latin typeface="Avenir"/>
              </a:rPr>
              <a:t>A intensidade do campo diminui com o quadrado da distância à carga fonte.</a:t>
            </a:r>
            <a:r>
              <a:rPr>
                <a:effectLst/>
              </a:rPr>
              <a:t> </a:t>
            </a:r>
          </a:p>
          <a:p>
            <a:pPr marL="0" algn="l">
              <a:spcBef>
                <a:spcPts val="900"/>
              </a:spcBef>
              <a:buNone/>
            </a:pPr>
            <a:r>
              <a:rPr sz="1425" b="1">
                <a:solidFill>
                  <a:srgbClr val="DDA152"/>
                </a:solidFill>
                <a:effectLst/>
                <a:latin typeface="Avenir"/>
              </a:rPr>
              <a:t>Densidade das linhas</a:t>
            </a:r>
            <a:r>
              <a:rPr>
                <a:effectLst/>
              </a:rPr>
              <a:t> </a:t>
            </a:r>
          </a:p>
          <a:p>
            <a:pPr marL="0" algn="l">
              <a:spcBef>
                <a:spcPts val="750"/>
              </a:spcBef>
              <a:buNone/>
            </a:pPr>
            <a:r>
              <a:rPr sz="1425">
                <a:solidFill>
                  <a:srgbClr val="000000"/>
                </a:solidFill>
                <a:effectLst/>
                <a:latin typeface="Avenir"/>
              </a:rPr>
              <a:t>Regiões com linhas mais densas indicam maior intensidade de campo elétrico.</a:t>
            </a:r>
            <a:r>
              <a:rPr>
                <a:effectLst/>
              </a:rPr>
              <a:t> </a:t>
            </a:r>
            <a:endParaRPr lang="pt-BR"/>
          </a:p>
        </p:txBody>
      </p:sp>
    </p:spTree>
    <p:extLst>
      <p:ext uri="{BB962C8B-B14F-4D97-AF65-F5344CB8AC3E}">
        <p14:creationId xmlns:p14="http://schemas.microsoft.com/office/powerpoint/2010/main" val="1471686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E5BDDFB4-2256-445F-BE17-1B055E492874}"/>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Espaço Reservado para Conteúdo 6" descr="Um esquema gráfico detalhado mostrando uma superfície plana orientada no espaço, com um vetor normal (vetor área) perpendicular à superfície e um vetor campo elétrico formando um ângulo com o vetor normal. O diagrama deve ilustrar claramente a direção dos vetores e destacar a relação angular entre eles, permitindo visualizar como a orientação da superfície influencia o fluxo elétrico. O fundo deve ser limpo e sem elementos distrativos. Nenhum texto, letras ou palavras visíveis ou implícitas devem aparecer na imagem">
            <a:extLst>
              <a:ext uri="{FF2B5EF4-FFF2-40B4-BE49-F238E27FC236}">
                <a16:creationId xmlns:a16="http://schemas.microsoft.com/office/drawing/2014/main" id="{060B6424-E245-4940-8799-BDADA4B53FF0}"/>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165306" y="619125"/>
            <a:ext cx="3407419" cy="5638800"/>
          </a:xfrm>
          <a:prstGeom prst="rect">
            <a:avLst/>
          </a:prstGeom>
        </p:spPr>
      </p:pic>
      <p:sp>
        <p:nvSpPr>
          <p:cNvPr id="5" name="Espaço Reservado para Número de Slide 4">
            <a:extLst>
              <a:ext uri="{FF2B5EF4-FFF2-40B4-BE49-F238E27FC236}">
                <a16:creationId xmlns:a16="http://schemas.microsoft.com/office/drawing/2014/main" id="{16C28501-D355-6FC0-A73D-201F5BEC0E12}"/>
              </a:ext>
            </a:extLst>
          </p:cNvPr>
          <p:cNvSpPr>
            <a:spLocks noGrp="1"/>
          </p:cNvSpPr>
          <p:nvPr>
            <p:ph type="sldNum" sz="quarter" idx="12"/>
          </p:nvPr>
        </p:nvSpPr>
        <p:spPr/>
        <p:txBody>
          <a:bodyPr/>
          <a:lstStyle/>
          <a:p>
            <a:pPr rtl="0"/>
            <a:fld id="{AEAA3239-9EA4-4A65-A281-97F994456D9F}" type="slidenum">
              <a:rPr lang="en-US" smtClean="0"/>
              <a:t>4</a:t>
            </a:fld>
            <a:endParaRPr lang="en-US" dirty="0"/>
          </a:p>
        </p:txBody>
      </p:sp>
      <p:sp>
        <p:nvSpPr>
          <p:cNvPr id="8" name="CaixaDeTexto 7">
            <a:extLst>
              <a:ext uri="{FF2B5EF4-FFF2-40B4-BE49-F238E27FC236}">
                <a16:creationId xmlns:a16="http://schemas.microsoft.com/office/drawing/2014/main" id="{50EA98EC-5D66-402C-BB1E-DFE7A9E79C8E}"/>
              </a:ext>
            </a:extLst>
          </p:cNvPr>
          <p:cNvSpPr txBox="1"/>
          <p:nvPr/>
        </p:nvSpPr>
        <p:spPr>
          <a:xfrm>
            <a:off x="619125" y="1038225"/>
            <a:ext cx="6936581" cy="1005780"/>
          </a:xfrm>
          <a:prstGeom prst="rect">
            <a:avLst/>
          </a:prstGeom>
          <a:noFill/>
        </p:spPr>
        <p:txBody>
          <a:bodyPr wrap="square" rtlCol="0">
            <a:normAutofit fontScale="92500" lnSpcReduction="10000"/>
          </a:bodyPr>
          <a:lstStyle/>
          <a:p>
            <a:pPr marL="0" marR="0" algn="l">
              <a:buNone/>
            </a:pPr>
            <a:r>
              <a:rPr sz="3600" b="0">
                <a:solidFill>
                  <a:srgbClr val="000000"/>
                </a:solidFill>
                <a:effectLst/>
                <a:latin typeface="Mongolian Baiti" panose="03000500000000000000" pitchFamily="66" charset="0"/>
              </a:rPr>
              <a:t>Conceito de fluxo elétrico: áreas e orientação</a:t>
            </a:r>
            <a:r>
              <a:rPr>
                <a:effectLst/>
              </a:rPr>
              <a:t> </a:t>
            </a:r>
            <a:endParaRPr lang="pt-BR"/>
          </a:p>
        </p:txBody>
      </p:sp>
      <p:sp>
        <p:nvSpPr>
          <p:cNvPr id="9" name="CaixaDeTexto 8">
            <a:extLst>
              <a:ext uri="{FF2B5EF4-FFF2-40B4-BE49-F238E27FC236}">
                <a16:creationId xmlns:a16="http://schemas.microsoft.com/office/drawing/2014/main" id="{5A227EDF-C4FE-4DA7-8FC7-5BD80F9EA320}"/>
              </a:ext>
            </a:extLst>
          </p:cNvPr>
          <p:cNvSpPr txBox="1"/>
          <p:nvPr/>
        </p:nvSpPr>
        <p:spPr>
          <a:xfrm>
            <a:off x="619125" y="2386905"/>
            <a:ext cx="3277790" cy="1498550"/>
          </a:xfrm>
          <a:prstGeom prst="rect">
            <a:avLst/>
          </a:prstGeom>
          <a:noFill/>
        </p:spPr>
        <p:txBody>
          <a:bodyPr wrap="square" rtlCol="0">
            <a:normAutofit lnSpcReduction="10000"/>
          </a:bodyPr>
          <a:lstStyle/>
          <a:p>
            <a:pPr marL="0" marR="0" algn="l">
              <a:buNone/>
            </a:pPr>
            <a:r>
              <a:rPr sz="1350" b="1">
                <a:solidFill>
                  <a:srgbClr val="DDA152"/>
                </a:solidFill>
                <a:effectLst/>
                <a:latin typeface="Avenir"/>
              </a:rPr>
              <a:t>Definição e cálculo</a:t>
            </a:r>
            <a:r>
              <a:rPr>
                <a:effectLst/>
              </a:rPr>
              <a:t> </a:t>
            </a:r>
          </a:p>
          <a:p>
            <a:pPr marL="0" marR="0" algn="l">
              <a:spcBef>
                <a:spcPts val="600"/>
              </a:spcBef>
              <a:buNone/>
            </a:pPr>
            <a:r>
              <a:rPr sz="1350" b="0">
                <a:solidFill>
                  <a:srgbClr val="000000"/>
                </a:solidFill>
                <a:effectLst/>
                <a:latin typeface="Avenir"/>
              </a:rPr>
              <a:t>O fluxo elétrico mede quanto do campo atravessa uma área. É dado pelo produto escalar E · A, em que o vetor área indica a magnitude da superfície e sua orientação no espaço.</a:t>
            </a:r>
            <a:r>
              <a:rPr>
                <a:effectLst/>
              </a:rPr>
              <a:t> </a:t>
            </a:r>
            <a:endParaRPr lang="pt-BR"/>
          </a:p>
        </p:txBody>
      </p:sp>
      <p:sp>
        <p:nvSpPr>
          <p:cNvPr id="10" name="CaixaDeTexto 9">
            <a:extLst>
              <a:ext uri="{FF2B5EF4-FFF2-40B4-BE49-F238E27FC236}">
                <a16:creationId xmlns:a16="http://schemas.microsoft.com/office/drawing/2014/main" id="{5BBE9561-7C11-4F77-AF80-50B4C835E148}"/>
              </a:ext>
            </a:extLst>
          </p:cNvPr>
          <p:cNvSpPr txBox="1"/>
          <p:nvPr/>
        </p:nvSpPr>
        <p:spPr>
          <a:xfrm>
            <a:off x="4277915" y="2386905"/>
            <a:ext cx="3277790" cy="1498550"/>
          </a:xfrm>
          <a:prstGeom prst="rect">
            <a:avLst/>
          </a:prstGeom>
          <a:noFill/>
        </p:spPr>
        <p:txBody>
          <a:bodyPr wrap="square" rtlCol="0">
            <a:normAutofit lnSpcReduction="10000"/>
          </a:bodyPr>
          <a:lstStyle/>
          <a:p>
            <a:pPr marL="0" marR="0" algn="l">
              <a:buNone/>
            </a:pPr>
            <a:r>
              <a:rPr sz="1350" b="1">
                <a:solidFill>
                  <a:srgbClr val="DDA152"/>
                </a:solidFill>
                <a:effectLst/>
                <a:latin typeface="Avenir"/>
              </a:rPr>
              <a:t>Orientação e Lei de Gauss</a:t>
            </a:r>
            <a:r>
              <a:rPr>
                <a:effectLst/>
              </a:rPr>
              <a:t> </a:t>
            </a:r>
          </a:p>
          <a:p>
            <a:pPr marL="0" marR="0" algn="l">
              <a:spcBef>
                <a:spcPts val="600"/>
              </a:spcBef>
              <a:buNone/>
            </a:pPr>
            <a:r>
              <a:rPr sz="1350" b="0">
                <a:solidFill>
                  <a:srgbClr val="000000"/>
                </a:solidFill>
                <a:effectLst/>
                <a:latin typeface="Avenir"/>
              </a:rPr>
              <a:t>O sinal do fluxo depende do ângulo entre E e a normal da superfície. Em superfícies fechadas, essa orientação é crucial para avaliar o fluxo total, base conceitual da Lei de Gauss.</a:t>
            </a:r>
            <a:r>
              <a:rPr>
                <a:effectLst/>
              </a:rPr>
              <a:t> </a:t>
            </a:r>
            <a:endParaRPr lang="pt-BR"/>
          </a:p>
        </p:txBody>
      </p:sp>
    </p:spTree>
    <p:extLst>
      <p:ext uri="{BB962C8B-B14F-4D97-AF65-F5344CB8AC3E}">
        <p14:creationId xmlns:p14="http://schemas.microsoft.com/office/powerpoint/2010/main" val="1920021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6FDBA3C3-B49D-4E2E-A6BA-050C9BFCAC63}"/>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Espaço Reservado para Conteúdo 6" descr="Uma captura de tela detalhada de uma simulação PhET, mostrando cargas elétricas, linhas de força do campo elétrico e uma superfície gaussiana virtual com fluxo visualizado. A imagem deve transmitir a interação dinâmica entre os elementos, com cores vibrantes e elementos destacados para facilitar o entendimento visual do conceito. Nenhum texto, letras ou palavras visíveis ou implícitas devem aparecer na imagem">
            <a:extLst>
              <a:ext uri="{FF2B5EF4-FFF2-40B4-BE49-F238E27FC236}">
                <a16:creationId xmlns:a16="http://schemas.microsoft.com/office/drawing/2014/main" id="{DDFC9449-947E-4FC0-8162-DE95CD904BFE}"/>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6858000" cy="6858000"/>
          </a:xfrm>
          <a:prstGeom prst="rect">
            <a:avLst/>
          </a:prstGeom>
        </p:spPr>
      </p:pic>
      <p:sp>
        <p:nvSpPr>
          <p:cNvPr id="5" name="Espaço Reservado para Número de Slide 4">
            <a:extLst>
              <a:ext uri="{FF2B5EF4-FFF2-40B4-BE49-F238E27FC236}">
                <a16:creationId xmlns:a16="http://schemas.microsoft.com/office/drawing/2014/main" id="{899E3D9B-2867-7A44-1BF9-B754ACA9BA67}"/>
              </a:ext>
            </a:extLst>
          </p:cNvPr>
          <p:cNvSpPr>
            <a:spLocks noGrp="1"/>
          </p:cNvSpPr>
          <p:nvPr>
            <p:ph type="sldNum" sz="quarter" idx="12"/>
          </p:nvPr>
        </p:nvSpPr>
        <p:spPr/>
        <p:txBody>
          <a:bodyPr/>
          <a:lstStyle/>
          <a:p>
            <a:pPr rtl="0"/>
            <a:fld id="{AEAA3239-9EA4-4A65-A281-97F994456D9F}" type="slidenum">
              <a:rPr lang="en-US" smtClean="0"/>
              <a:t>5</a:t>
            </a:fld>
            <a:endParaRPr lang="en-US" dirty="0"/>
          </a:p>
        </p:txBody>
      </p:sp>
      <p:sp>
        <p:nvSpPr>
          <p:cNvPr id="8" name="CaixaDeTexto 7">
            <a:extLst>
              <a:ext uri="{FF2B5EF4-FFF2-40B4-BE49-F238E27FC236}">
                <a16:creationId xmlns:a16="http://schemas.microsoft.com/office/drawing/2014/main" id="{689F74C6-09CF-4193-9ED4-004D1E11C8EC}"/>
              </a:ext>
            </a:extLst>
          </p:cNvPr>
          <p:cNvSpPr txBox="1"/>
          <p:nvPr/>
        </p:nvSpPr>
        <p:spPr>
          <a:xfrm>
            <a:off x="7200900" y="581025"/>
            <a:ext cx="4391025" cy="1005780"/>
          </a:xfrm>
          <a:prstGeom prst="rect">
            <a:avLst/>
          </a:prstGeom>
          <a:noFill/>
        </p:spPr>
        <p:txBody>
          <a:bodyPr wrap="square" rtlCol="0">
            <a:normAutofit fontScale="92500" lnSpcReduction="10000"/>
          </a:bodyPr>
          <a:lstStyle/>
          <a:p>
            <a:pPr marL="0" algn="l">
              <a:buNone/>
            </a:pPr>
            <a:r>
              <a:rPr sz="3600">
                <a:solidFill>
                  <a:srgbClr val="000000"/>
                </a:solidFill>
                <a:effectLst/>
                <a:latin typeface="Mongolian Baiti" panose="03000500000000000000" pitchFamily="66" charset="0"/>
              </a:rPr>
              <a:t>Visualização do fluxo com PhET</a:t>
            </a:r>
            <a:r>
              <a:rPr>
                <a:effectLst/>
              </a:rPr>
              <a:t> </a:t>
            </a:r>
            <a:endParaRPr lang="pt-BR"/>
          </a:p>
        </p:txBody>
      </p:sp>
      <p:sp>
        <p:nvSpPr>
          <p:cNvPr id="9" name="CaixaDeTexto 8">
            <a:extLst>
              <a:ext uri="{FF2B5EF4-FFF2-40B4-BE49-F238E27FC236}">
                <a16:creationId xmlns:a16="http://schemas.microsoft.com/office/drawing/2014/main" id="{06C79A75-B78F-4731-AE93-23511B770B30}"/>
              </a:ext>
            </a:extLst>
          </p:cNvPr>
          <p:cNvSpPr txBox="1"/>
          <p:nvPr/>
        </p:nvSpPr>
        <p:spPr>
          <a:xfrm>
            <a:off x="7200900" y="1929705"/>
            <a:ext cx="4391025" cy="3638550"/>
          </a:xfrm>
          <a:prstGeom prst="rect">
            <a:avLst/>
          </a:prstGeom>
          <a:noFill/>
        </p:spPr>
        <p:txBody>
          <a:bodyPr wrap="square" rtlCol="0">
            <a:normAutofit fontScale="92500" lnSpcReduction="10000"/>
          </a:bodyPr>
          <a:lstStyle/>
          <a:p>
            <a:pPr marL="0" algn="l">
              <a:buNone/>
            </a:pPr>
            <a:r>
              <a:rPr sz="1500" b="1">
                <a:solidFill>
                  <a:srgbClr val="000000"/>
                </a:solidFill>
                <a:effectLst/>
                <a:latin typeface="Avenir"/>
              </a:rPr>
              <a:t>Interatividade controlada</a:t>
            </a:r>
            <a:r>
              <a:rPr>
                <a:effectLst/>
              </a:rPr>
              <a:t> </a:t>
            </a:r>
          </a:p>
          <a:p>
            <a:pPr marL="0" algn="l">
              <a:spcBef>
                <a:spcPts val="750"/>
              </a:spcBef>
              <a:buNone/>
            </a:pPr>
            <a:r>
              <a:rPr sz="1500" b="0">
                <a:solidFill>
                  <a:srgbClr val="000000"/>
                </a:solidFill>
                <a:effectLst/>
                <a:latin typeface="Avenir"/>
              </a:rPr>
              <a:t>Explore campo e fluxo manipulando cargas e superfícies gaussianas.</a:t>
            </a:r>
            <a:r>
              <a:rPr>
                <a:effectLst/>
              </a:rPr>
              <a:t> </a:t>
            </a:r>
          </a:p>
          <a:p>
            <a:pPr marL="0" algn="l">
              <a:spcBef>
                <a:spcPts val="1050"/>
              </a:spcBef>
              <a:buNone/>
            </a:pPr>
            <a:r>
              <a:rPr sz="1500" b="1">
                <a:solidFill>
                  <a:srgbClr val="000000"/>
                </a:solidFill>
                <a:effectLst/>
                <a:latin typeface="Avenir"/>
              </a:rPr>
              <a:t>Parâmetros ajustáveis</a:t>
            </a:r>
            <a:r>
              <a:rPr>
                <a:effectLst/>
              </a:rPr>
              <a:t> </a:t>
            </a:r>
          </a:p>
          <a:p>
            <a:pPr marL="0" algn="l">
              <a:spcBef>
                <a:spcPts val="750"/>
              </a:spcBef>
              <a:buNone/>
            </a:pPr>
            <a:r>
              <a:rPr sz="1500" b="0">
                <a:solidFill>
                  <a:srgbClr val="000000"/>
                </a:solidFill>
                <a:effectLst/>
                <a:latin typeface="Avenir"/>
              </a:rPr>
              <a:t>Modifique intensidade e posição das cargas para ver efeitos diretos.</a:t>
            </a:r>
            <a:r>
              <a:rPr>
                <a:effectLst/>
              </a:rPr>
              <a:t> </a:t>
            </a:r>
          </a:p>
          <a:p>
            <a:pPr marL="0" algn="l">
              <a:spcBef>
                <a:spcPts val="1050"/>
              </a:spcBef>
              <a:buNone/>
            </a:pPr>
            <a:r>
              <a:rPr sz="1500" b="1">
                <a:solidFill>
                  <a:srgbClr val="000000"/>
                </a:solidFill>
                <a:effectLst/>
                <a:latin typeface="Avenir"/>
              </a:rPr>
              <a:t>Feedback em tempo real</a:t>
            </a:r>
            <a:r>
              <a:rPr>
                <a:effectLst/>
              </a:rPr>
              <a:t> </a:t>
            </a:r>
          </a:p>
          <a:p>
            <a:pPr marL="0" algn="l">
              <a:spcBef>
                <a:spcPts val="750"/>
              </a:spcBef>
              <a:buNone/>
            </a:pPr>
            <a:r>
              <a:rPr sz="1500" b="0">
                <a:solidFill>
                  <a:srgbClr val="000000"/>
                </a:solidFill>
                <a:effectLst/>
                <a:latin typeface="Avenir"/>
              </a:rPr>
              <a:t>Observe a resposta das linhas de força e do fluxo instantaneamente.</a:t>
            </a:r>
            <a:r>
              <a:rPr>
                <a:effectLst/>
              </a:rPr>
              <a:t> </a:t>
            </a:r>
          </a:p>
          <a:p>
            <a:pPr marL="0" algn="l">
              <a:spcBef>
                <a:spcPts val="1050"/>
              </a:spcBef>
              <a:buNone/>
            </a:pPr>
            <a:r>
              <a:rPr sz="1500" b="1">
                <a:solidFill>
                  <a:srgbClr val="000000"/>
                </a:solidFill>
                <a:effectLst/>
                <a:latin typeface="Avenir"/>
              </a:rPr>
              <a:t>Consolidação do conceito</a:t>
            </a:r>
            <a:r>
              <a:rPr>
                <a:effectLst/>
              </a:rPr>
              <a:t> </a:t>
            </a:r>
          </a:p>
          <a:p>
            <a:pPr marL="0" algn="l">
              <a:spcBef>
                <a:spcPts val="750"/>
              </a:spcBef>
              <a:buNone/>
            </a:pPr>
            <a:r>
              <a:rPr sz="1500" b="0">
                <a:solidFill>
                  <a:srgbClr val="000000"/>
                </a:solidFill>
                <a:effectLst/>
                <a:latin typeface="Avenir"/>
              </a:rPr>
              <a:t>Conecte campo e superfície para compreender o fluxo de forma prática.</a:t>
            </a:r>
            <a:r>
              <a:rPr>
                <a:effectLst/>
              </a:rPr>
              <a:t> </a:t>
            </a:r>
            <a:endParaRPr lang="pt-BR"/>
          </a:p>
        </p:txBody>
      </p:sp>
    </p:spTree>
    <p:extLst>
      <p:ext uri="{BB962C8B-B14F-4D97-AF65-F5344CB8AC3E}">
        <p14:creationId xmlns:p14="http://schemas.microsoft.com/office/powerpoint/2010/main" val="2158248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4647F67D-CE17-4C9C-9A26-C7F8090CBD6B}"/>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Espaço Reservado para Conteúdo 3">
            <a:extLst>
              <a:ext uri="{FF2B5EF4-FFF2-40B4-BE49-F238E27FC236}">
                <a16:creationId xmlns:a16="http://schemas.microsoft.com/office/drawing/2014/main" id="{7C0E9EC8-AB5F-738C-A241-D2DBE7CBD083}"/>
              </a:ext>
            </a:extLst>
          </p:cNvPr>
          <p:cNvSpPr>
            <a:spLocks noGrp="1"/>
          </p:cNvSpPr>
          <p:nvPr>
            <p:ph sz="quarter" idx="16"/>
          </p:nvPr>
        </p:nvSpPr>
        <p:spPr>
          <a:xfrm>
            <a:off x="828675" y="3609975"/>
            <a:ext cx="10534650" cy="2419350"/>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Entendendo a Lei de Gauss</a:t>
            </a:r>
            <a:r>
              <a:rPr>
                <a:effectLst/>
              </a:rPr>
              <a:t> </a:t>
            </a:r>
            <a:endParaRPr lang="pt-BR"/>
          </a:p>
        </p:txBody>
      </p:sp>
      <p:sp>
        <p:nvSpPr>
          <p:cNvPr id="5" name="Espaço Reservado para Número de Slide 4">
            <a:extLst>
              <a:ext uri="{FF2B5EF4-FFF2-40B4-BE49-F238E27FC236}">
                <a16:creationId xmlns:a16="http://schemas.microsoft.com/office/drawing/2014/main" id="{63D52C91-CD2A-27A9-9DE0-A83D0265957D}"/>
              </a:ext>
            </a:extLst>
          </p:cNvPr>
          <p:cNvSpPr>
            <a:spLocks noGrp="1"/>
          </p:cNvSpPr>
          <p:nvPr>
            <p:ph type="sldNum" sz="quarter" idx="12"/>
          </p:nvPr>
        </p:nvSpPr>
        <p:spPr/>
        <p:txBody>
          <a:bodyPr/>
          <a:lstStyle/>
          <a:p>
            <a:pPr rtl="0"/>
            <a:fld id="{AEAA3239-9EA4-4A65-A281-97F994456D9F}" type="slidenum">
              <a:rPr lang="en-US" smtClean="0"/>
              <a:t>6</a:t>
            </a:fld>
            <a:endParaRPr lang="en-US" dirty="0"/>
          </a:p>
        </p:txBody>
      </p:sp>
    </p:spTree>
    <p:extLst>
      <p:ext uri="{BB962C8B-B14F-4D97-AF65-F5344CB8AC3E}">
        <p14:creationId xmlns:p14="http://schemas.microsoft.com/office/powerpoint/2010/main" val="3520125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633B2B42-530D-4EE5-9147-979F46840B06}"/>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Espaço Reservado para Conteúdo 3">
            <a:extLst>
              <a:ext uri="{FF2B5EF4-FFF2-40B4-BE49-F238E27FC236}">
                <a16:creationId xmlns:a16="http://schemas.microsoft.com/office/drawing/2014/main" id="{878327B3-DFB0-3879-1395-102FF9A399AF}"/>
              </a:ext>
            </a:extLst>
          </p:cNvPr>
          <p:cNvSpPr>
            <a:spLocks noGrp="1"/>
          </p:cNvSpPr>
          <p:nvPr>
            <p:ph sz="quarter" idx="16"/>
          </p:nvPr>
        </p:nvSpPr>
        <p:spPr>
          <a:xfrm>
            <a:off x="619125" y="619125"/>
            <a:ext cx="10953750" cy="502890"/>
          </a:xfrm>
        </p:spPr>
        <p:txBody>
          <a:bodyPr>
            <a:normAutofit fontScale="70000" lnSpcReduction="20000"/>
          </a:bodyPr>
          <a:lstStyle/>
          <a:p>
            <a:pPr marL="0" marR="0" indent="0" algn="l">
              <a:buNone/>
            </a:pPr>
            <a:r>
              <a:rPr sz="3600" b="0">
                <a:solidFill>
                  <a:srgbClr val="000000"/>
                </a:solidFill>
                <a:effectLst/>
                <a:latin typeface="Mongolian Baiti" panose="03000500000000000000" pitchFamily="66" charset="0"/>
              </a:rPr>
              <a:t>Enunciado matemático da Lei de Gauss</a:t>
            </a:r>
            <a:r>
              <a:rPr>
                <a:effectLst/>
              </a:rPr>
              <a:t> </a:t>
            </a:r>
            <a:endParaRPr lang="pt-BR"/>
          </a:p>
        </p:txBody>
      </p:sp>
      <p:sp>
        <p:nvSpPr>
          <p:cNvPr id="5" name="Espaço Reservado para Número de Slide 4">
            <a:extLst>
              <a:ext uri="{FF2B5EF4-FFF2-40B4-BE49-F238E27FC236}">
                <a16:creationId xmlns:a16="http://schemas.microsoft.com/office/drawing/2014/main" id="{B7AC2DC5-B5D0-83EB-673F-B591E1E23ABE}"/>
              </a:ext>
            </a:extLst>
          </p:cNvPr>
          <p:cNvSpPr>
            <a:spLocks noGrp="1"/>
          </p:cNvSpPr>
          <p:nvPr>
            <p:ph type="sldNum" sz="quarter" idx="12"/>
          </p:nvPr>
        </p:nvSpPr>
        <p:spPr/>
        <p:txBody>
          <a:bodyPr/>
          <a:lstStyle/>
          <a:p>
            <a:pPr rtl="0"/>
            <a:fld id="{AEAA3239-9EA4-4A65-A281-97F994456D9F}" type="slidenum">
              <a:rPr lang="en-US" smtClean="0"/>
              <a:t>7</a:t>
            </a:fld>
            <a:endParaRPr lang="en-US" dirty="0"/>
          </a:p>
        </p:txBody>
      </p:sp>
      <p:sp>
        <p:nvSpPr>
          <p:cNvPr id="7" name="CaixaDeTexto 6">
            <a:extLst>
              <a:ext uri="{FF2B5EF4-FFF2-40B4-BE49-F238E27FC236}">
                <a16:creationId xmlns:a16="http://schemas.microsoft.com/office/drawing/2014/main" id="{F8A7A215-F2F6-4A6A-B319-76528C3D45D3}"/>
              </a:ext>
            </a:extLst>
          </p:cNvPr>
          <p:cNvSpPr txBox="1"/>
          <p:nvPr/>
        </p:nvSpPr>
        <p:spPr>
          <a:xfrm>
            <a:off x="619125" y="1198215"/>
            <a:ext cx="10953750" cy="297060"/>
          </a:xfrm>
          <a:prstGeom prst="rect">
            <a:avLst/>
          </a:prstGeom>
          <a:noFill/>
        </p:spPr>
        <p:txBody>
          <a:bodyPr wrap="square" rtlCol="0">
            <a:normAutofit fontScale="85000" lnSpcReduction="20000"/>
          </a:bodyPr>
          <a:lstStyle/>
          <a:p>
            <a:pPr marL="0" marR="0" algn="l">
              <a:buNone/>
            </a:pPr>
            <a:r>
              <a:rPr sz="1800" b="0">
                <a:solidFill>
                  <a:srgbClr val="DDA152"/>
                </a:solidFill>
                <a:effectLst/>
                <a:latin typeface="Avenir"/>
              </a:rPr>
              <a:t>Equação e formulação precisa da Lei de Gauss</a:t>
            </a:r>
            <a:r>
              <a:rPr>
                <a:effectLst/>
              </a:rPr>
              <a:t> </a:t>
            </a:r>
            <a:endParaRPr lang="pt-BR"/>
          </a:p>
        </p:txBody>
      </p:sp>
      <p:sp>
        <p:nvSpPr>
          <p:cNvPr id="8" name="CaixaDeTexto 7">
            <a:extLst>
              <a:ext uri="{FF2B5EF4-FFF2-40B4-BE49-F238E27FC236}">
                <a16:creationId xmlns:a16="http://schemas.microsoft.com/office/drawing/2014/main" id="{B8413061-12C1-42C5-B5B2-5F74B2596C24}"/>
              </a:ext>
            </a:extLst>
          </p:cNvPr>
          <p:cNvSpPr txBox="1"/>
          <p:nvPr/>
        </p:nvSpPr>
        <p:spPr>
          <a:xfrm>
            <a:off x="619125" y="1845915"/>
            <a:ext cx="10953750" cy="3918942"/>
          </a:xfrm>
          <a:prstGeom prst="rect">
            <a:avLst/>
          </a:prstGeom>
          <a:noFill/>
        </p:spPr>
        <p:txBody>
          <a:bodyPr wrap="square" rtlCol="0">
            <a:normAutofit/>
          </a:bodyPr>
          <a:lstStyle/>
          <a:p>
            <a:pPr marL="0" marR="0" algn="l">
              <a:buNone/>
            </a:pPr>
            <a:r>
              <a:rPr sz="1800" b="1">
                <a:solidFill>
                  <a:srgbClr val="000000"/>
                </a:solidFill>
                <a:effectLst/>
                <a:latin typeface="Mongolian Baiti" panose="03000500000000000000" pitchFamily="66" charset="0"/>
              </a:rPr>
              <a:t>Definição formal</a:t>
            </a:r>
            <a:r>
              <a:rPr>
                <a:effectLst/>
              </a:rPr>
              <a:t> </a:t>
            </a:r>
          </a:p>
          <a:p>
            <a:pPr marL="0" marR="0" algn="l">
              <a:spcBef>
                <a:spcPts val="450"/>
              </a:spcBef>
              <a:buNone/>
            </a:pPr>
            <a:r>
              <a:rPr sz="1350" b="0">
                <a:solidFill>
                  <a:srgbClr val="000000"/>
                </a:solidFill>
                <a:effectLst/>
                <a:latin typeface="Avenir"/>
              </a:rPr>
              <a:t>A Lei de Gauss afirma que o fluxo total do campo elétrico através de uma superfície fechada é igual à carga elétrica total contida nessa superfície dividida pela permissividade do meio. Em forma integral, o fluxo elétrico é dado por ΦE = ∮ E · dA = Qinterna/ε0, onde E é o campo elétrico, dA é o vetor área orientado da superfície gaussiana, Qinterna é a carga líquida interna e ε0 é a permissividade do vácuo.</a:t>
            </a:r>
            <a:r>
              <a:rPr>
                <a:effectLst/>
              </a:rPr>
              <a:t> </a:t>
            </a:r>
          </a:p>
          <a:p>
            <a:pPr marL="0" marR="0" algn="l">
              <a:spcBef>
                <a:spcPts val="1800"/>
              </a:spcBef>
              <a:buNone/>
            </a:pPr>
            <a:r>
              <a:rPr sz="1800" b="1">
                <a:solidFill>
                  <a:srgbClr val="000000"/>
                </a:solidFill>
                <a:effectLst/>
                <a:latin typeface="Mongolian Baiti" panose="03000500000000000000" pitchFamily="66" charset="0"/>
              </a:rPr>
              <a:t>Notação e variáveis</a:t>
            </a:r>
            <a:r>
              <a:rPr>
                <a:effectLst/>
              </a:rPr>
              <a:t> </a:t>
            </a:r>
          </a:p>
          <a:p>
            <a:pPr marL="0" marR="0" algn="l">
              <a:spcBef>
                <a:spcPts val="450"/>
              </a:spcBef>
              <a:buNone/>
            </a:pPr>
            <a:r>
              <a:rPr sz="1350" b="0">
                <a:solidFill>
                  <a:srgbClr val="000000"/>
                </a:solidFill>
                <a:effectLst/>
                <a:latin typeface="Avenir"/>
              </a:rPr>
              <a:t>O integral de superfície ∮ E · dA soma a contribuição do campo elétrico sobre cada elemento de área com orientação normal à superfície. A direção de dA segue a normal para fora da superfície fechada. A carga Qinterna considera todas as cargas localizadas dentro do volume delimitado; cargas externas não contribuem para o fluxo líquido, pois suas linhas de campo entram e saem em igual medida.</a:t>
            </a:r>
            <a:r>
              <a:rPr>
                <a:effectLst/>
              </a:rPr>
              <a:t> </a:t>
            </a:r>
          </a:p>
          <a:p>
            <a:pPr marL="0" marR="0" algn="l">
              <a:spcBef>
                <a:spcPts val="1800"/>
              </a:spcBef>
              <a:buNone/>
            </a:pPr>
            <a:r>
              <a:rPr sz="1800" b="1">
                <a:solidFill>
                  <a:srgbClr val="000000"/>
                </a:solidFill>
                <a:effectLst/>
                <a:latin typeface="Mongolian Baiti" panose="03000500000000000000" pitchFamily="66" charset="0"/>
              </a:rPr>
              <a:t>Importância prática</a:t>
            </a:r>
            <a:r>
              <a:rPr>
                <a:effectLst/>
              </a:rPr>
              <a:t> </a:t>
            </a:r>
          </a:p>
          <a:p>
            <a:pPr marL="0" marR="0" algn="l">
              <a:spcBef>
                <a:spcPts val="450"/>
              </a:spcBef>
              <a:buNone/>
            </a:pPr>
            <a:r>
              <a:rPr sz="1350" b="0">
                <a:solidFill>
                  <a:srgbClr val="000000"/>
                </a:solidFill>
                <a:effectLst/>
                <a:latin typeface="Avenir"/>
              </a:rPr>
              <a:t>A lei é especialmente poderosa em sistemas com alta simetria (esférica, cilíndrica ou planar), permitindo calcular campos elétricos sem integrais complexas. A escolha adequada da superfície gaussiana simplifica a avaliação do fluxo, isolando E como constante sobre a superfície ou por trechos. Assim, a Lei de Gauss fornece soluções elegantes e diretas para distribuições de carga idealizadas, além de fundamentar relações entre campo e carga em eletrostática.</a:t>
            </a:r>
            <a:r>
              <a:rPr>
                <a:effectLst/>
              </a:rPr>
              <a:t> </a:t>
            </a:r>
            <a:endParaRPr lang="pt-BR"/>
          </a:p>
        </p:txBody>
      </p:sp>
    </p:spTree>
    <p:extLst>
      <p:ext uri="{BB962C8B-B14F-4D97-AF65-F5344CB8AC3E}">
        <p14:creationId xmlns:p14="http://schemas.microsoft.com/office/powerpoint/2010/main" val="2795986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F582FAAC-B0F3-449A-8954-24A25CD11216}"/>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Espaço Reservado para Conteúdo 6" descr="Um diagrama limpo mostrando três superfícies gaussianas: uma esfera envolvendo uma carga pontual no centro, um cilindro ao redor de um fio reto carregado, e um plano entre duas placas paralelas carregadas. Cada superfície deve ser destacada com linhas tracejadas e setas indicando o campo elétrico perpendicular à superfície. O estilo deve ser didático, com cores suaves e fundo neutro, sem qualquer texto, letras ou palavras visíveis ou implícitas na imagem">
            <a:extLst>
              <a:ext uri="{FF2B5EF4-FFF2-40B4-BE49-F238E27FC236}">
                <a16:creationId xmlns:a16="http://schemas.microsoft.com/office/drawing/2014/main" id="{9DD71283-7FE7-4327-9C8B-5CBA1EE95171}"/>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165306" y="9525"/>
            <a:ext cx="4017019" cy="6858000"/>
          </a:xfrm>
          <a:prstGeom prst="rect">
            <a:avLst/>
          </a:prstGeom>
        </p:spPr>
      </p:pic>
      <p:sp>
        <p:nvSpPr>
          <p:cNvPr id="5" name="Espaço Reservado para Número de Slide 4">
            <a:extLst>
              <a:ext uri="{FF2B5EF4-FFF2-40B4-BE49-F238E27FC236}">
                <a16:creationId xmlns:a16="http://schemas.microsoft.com/office/drawing/2014/main" id="{B2A97084-AF49-18C4-7C1D-92F840DD68C0}"/>
              </a:ext>
            </a:extLst>
          </p:cNvPr>
          <p:cNvSpPr>
            <a:spLocks noGrp="1"/>
          </p:cNvSpPr>
          <p:nvPr>
            <p:ph type="sldNum" sz="quarter" idx="12"/>
          </p:nvPr>
        </p:nvSpPr>
        <p:spPr/>
        <p:txBody>
          <a:bodyPr/>
          <a:lstStyle/>
          <a:p>
            <a:pPr rtl="0"/>
            <a:fld id="{AEAA3239-9EA4-4A65-A281-97F994456D9F}" type="slidenum">
              <a:rPr lang="en-US" smtClean="0"/>
              <a:t>8</a:t>
            </a:fld>
            <a:endParaRPr lang="en-US" dirty="0"/>
          </a:p>
        </p:txBody>
      </p:sp>
      <p:sp>
        <p:nvSpPr>
          <p:cNvPr id="8" name="CaixaDeTexto 7">
            <a:extLst>
              <a:ext uri="{FF2B5EF4-FFF2-40B4-BE49-F238E27FC236}">
                <a16:creationId xmlns:a16="http://schemas.microsoft.com/office/drawing/2014/main" id="{FDDCF69F-7767-4FC9-B8A9-CBD52D23DF6D}"/>
              </a:ext>
            </a:extLst>
          </p:cNvPr>
          <p:cNvSpPr txBox="1"/>
          <p:nvPr/>
        </p:nvSpPr>
        <p:spPr>
          <a:xfrm>
            <a:off x="619125" y="1038225"/>
            <a:ext cx="6936581" cy="1340941"/>
          </a:xfrm>
          <a:prstGeom prst="rect">
            <a:avLst/>
          </a:prstGeom>
          <a:noFill/>
        </p:spPr>
        <p:txBody>
          <a:bodyPr wrap="square" rtlCol="0">
            <a:normAutofit fontScale="92500" lnSpcReduction="10000"/>
          </a:bodyPr>
          <a:lstStyle/>
          <a:p>
            <a:pPr marL="0" marR="0" algn="l">
              <a:buNone/>
            </a:pPr>
            <a:r>
              <a:rPr sz="4800" b="0">
                <a:solidFill>
                  <a:srgbClr val="000000"/>
                </a:solidFill>
                <a:effectLst/>
                <a:latin typeface="Mongolian Baiti" panose="03000500000000000000" pitchFamily="66" charset="0"/>
              </a:rPr>
              <a:t>Superfície gaussiana: exemplos práticos</a:t>
            </a:r>
            <a:r>
              <a:rPr>
                <a:effectLst/>
              </a:rPr>
              <a:t> </a:t>
            </a:r>
            <a:endParaRPr lang="pt-BR"/>
          </a:p>
        </p:txBody>
      </p:sp>
      <p:sp>
        <p:nvSpPr>
          <p:cNvPr id="9" name="CaixaDeTexto 8">
            <a:extLst>
              <a:ext uri="{FF2B5EF4-FFF2-40B4-BE49-F238E27FC236}">
                <a16:creationId xmlns:a16="http://schemas.microsoft.com/office/drawing/2014/main" id="{D13407B0-42A4-4572-973F-4BE04AF6AC30}"/>
              </a:ext>
            </a:extLst>
          </p:cNvPr>
          <p:cNvSpPr txBox="1"/>
          <p:nvPr/>
        </p:nvSpPr>
        <p:spPr>
          <a:xfrm>
            <a:off x="619125" y="2607766"/>
            <a:ext cx="6936581" cy="959941"/>
          </a:xfrm>
          <a:prstGeom prst="rect">
            <a:avLst/>
          </a:prstGeom>
          <a:noFill/>
        </p:spPr>
        <p:txBody>
          <a:bodyPr wrap="square" rtlCol="0">
            <a:normAutofit/>
          </a:bodyPr>
          <a:lstStyle/>
          <a:p>
            <a:pPr marL="0" marR="0" algn="l">
              <a:spcBef>
                <a:spcPts val="1800"/>
              </a:spcBef>
              <a:buNone/>
            </a:pPr>
            <a:r>
              <a:rPr sz="1800" b="0">
                <a:solidFill>
                  <a:srgbClr val="000000"/>
                </a:solidFill>
                <a:effectLst/>
                <a:latin typeface="Avenir"/>
              </a:rPr>
              <a:t>Superfícies gaussianas fechadas simplificam a aplicação da Lei de Gauss ao explorar a simetria do problema para obter campos constantes ou ângulos de incidência uniformes.</a:t>
            </a:r>
            <a:r>
              <a:rPr>
                <a:effectLst/>
              </a:rPr>
              <a:t> </a:t>
            </a:r>
            <a:endParaRPr lang="pt-BR"/>
          </a:p>
        </p:txBody>
      </p:sp>
      <p:sp>
        <p:nvSpPr>
          <p:cNvPr id="10" name="CaixaDeTexto 9">
            <a:extLst>
              <a:ext uri="{FF2B5EF4-FFF2-40B4-BE49-F238E27FC236}">
                <a16:creationId xmlns:a16="http://schemas.microsoft.com/office/drawing/2014/main" id="{33BD29E7-0241-4F15-964C-8A0578366BE2}"/>
              </a:ext>
            </a:extLst>
          </p:cNvPr>
          <p:cNvSpPr txBox="1"/>
          <p:nvPr/>
        </p:nvSpPr>
        <p:spPr>
          <a:xfrm>
            <a:off x="619125" y="3910607"/>
            <a:ext cx="6936581" cy="1333202"/>
          </a:xfrm>
          <a:prstGeom prst="rect">
            <a:avLst/>
          </a:prstGeom>
          <a:noFill/>
        </p:spPr>
        <p:txBody>
          <a:bodyPr wrap="square" rtlCol="0">
            <a:normAutofit/>
          </a:bodyPr>
          <a:lstStyle/>
          <a:p>
            <a:pPr marL="0" marR="0" algn="l">
              <a:spcBef>
                <a:spcPts val="2700"/>
              </a:spcBef>
              <a:buNone/>
            </a:pPr>
            <a:r>
              <a:rPr sz="1800" b="1">
                <a:solidFill>
                  <a:srgbClr val="DDA152"/>
                </a:solidFill>
                <a:effectLst/>
                <a:latin typeface="Avenir"/>
              </a:rPr>
              <a:t>Esfera: carga pontual centrada</a:t>
            </a:r>
            <a:r>
              <a:rPr>
                <a:effectLst/>
              </a:rPr>
              <a:t> </a:t>
            </a:r>
          </a:p>
          <a:p>
            <a:pPr marL="0" marR="0" algn="l">
              <a:spcBef>
                <a:spcPts val="600"/>
              </a:spcBef>
              <a:buNone/>
            </a:pPr>
            <a:r>
              <a:rPr sz="1800" b="0">
                <a:solidFill>
                  <a:srgbClr val="000000"/>
                </a:solidFill>
                <a:effectLst/>
                <a:latin typeface="Avenir"/>
              </a:rPr>
              <a:t>A simetria esférica torna o campo elétrico radial e de módulo constante na superfície, permitindo calcular o fluxo e obter E de forma direta.</a:t>
            </a:r>
            <a:r>
              <a:rPr>
                <a:effectLst/>
              </a:rPr>
              <a:t> </a:t>
            </a:r>
            <a:endParaRPr lang="pt-BR"/>
          </a:p>
        </p:txBody>
      </p:sp>
      <p:sp>
        <p:nvSpPr>
          <p:cNvPr id="11" name="CaixaDeTexto 10">
            <a:extLst>
              <a:ext uri="{FF2B5EF4-FFF2-40B4-BE49-F238E27FC236}">
                <a16:creationId xmlns:a16="http://schemas.microsoft.com/office/drawing/2014/main" id="{57D5E045-5E08-419F-94EC-821C88B33380}"/>
              </a:ext>
            </a:extLst>
          </p:cNvPr>
          <p:cNvSpPr txBox="1"/>
          <p:nvPr/>
        </p:nvSpPr>
        <p:spPr>
          <a:xfrm>
            <a:off x="619125" y="5434310"/>
            <a:ext cx="6936581" cy="1333202"/>
          </a:xfrm>
          <a:prstGeom prst="rect">
            <a:avLst/>
          </a:prstGeom>
          <a:noFill/>
        </p:spPr>
        <p:txBody>
          <a:bodyPr wrap="square" rtlCol="0">
            <a:normAutofit/>
          </a:bodyPr>
          <a:lstStyle/>
          <a:p>
            <a:pPr marL="0" marR="0" algn="l">
              <a:spcBef>
                <a:spcPts val="1500"/>
              </a:spcBef>
              <a:buNone/>
            </a:pPr>
            <a:r>
              <a:rPr sz="1800" b="1">
                <a:solidFill>
                  <a:srgbClr val="DDA152"/>
                </a:solidFill>
                <a:effectLst/>
                <a:latin typeface="Avenir"/>
              </a:rPr>
              <a:t>Cilindro: fio reto carregado</a:t>
            </a:r>
            <a:r>
              <a:rPr>
                <a:effectLst/>
              </a:rPr>
              <a:t> </a:t>
            </a:r>
          </a:p>
          <a:p>
            <a:pPr marL="0" marR="0" algn="l">
              <a:spcBef>
                <a:spcPts val="600"/>
              </a:spcBef>
              <a:buNone/>
            </a:pPr>
            <a:r>
              <a:rPr sz="1800" b="0">
                <a:solidFill>
                  <a:srgbClr val="000000"/>
                </a:solidFill>
                <a:effectLst/>
                <a:latin typeface="Avenir"/>
              </a:rPr>
              <a:t>Usa-se um cilindro coaxial: o campo é perpendicular à superfície lateral e constante em raio fixo, facilitando o uso do fluxo para achar E(r).</a:t>
            </a:r>
            <a:r>
              <a:rPr>
                <a:effectLst/>
              </a:rPr>
              <a:t> </a:t>
            </a:r>
            <a:endParaRPr lang="pt-BR"/>
          </a:p>
        </p:txBody>
      </p:sp>
      <p:sp>
        <p:nvSpPr>
          <p:cNvPr id="12" name="CaixaDeTexto 11">
            <a:extLst>
              <a:ext uri="{FF2B5EF4-FFF2-40B4-BE49-F238E27FC236}">
                <a16:creationId xmlns:a16="http://schemas.microsoft.com/office/drawing/2014/main" id="{650B3313-7A6A-4770-A25F-6402F2AB9744}"/>
              </a:ext>
            </a:extLst>
          </p:cNvPr>
          <p:cNvSpPr txBox="1"/>
          <p:nvPr/>
        </p:nvSpPr>
        <p:spPr>
          <a:xfrm>
            <a:off x="619125" y="6958012"/>
            <a:ext cx="6936581" cy="1333202"/>
          </a:xfrm>
          <a:prstGeom prst="rect">
            <a:avLst/>
          </a:prstGeom>
          <a:noFill/>
        </p:spPr>
        <p:txBody>
          <a:bodyPr wrap="square" rtlCol="0">
            <a:normAutofit/>
          </a:bodyPr>
          <a:lstStyle/>
          <a:p>
            <a:pPr marL="0" marR="0" algn="l">
              <a:spcBef>
                <a:spcPts val="1500"/>
              </a:spcBef>
              <a:buNone/>
            </a:pPr>
            <a:r>
              <a:rPr sz="1800" b="1">
                <a:solidFill>
                  <a:srgbClr val="DDA152"/>
                </a:solidFill>
                <a:effectLst/>
                <a:latin typeface="Avenir"/>
              </a:rPr>
              <a:t>Plano: entre placas paralelas</a:t>
            </a:r>
            <a:r>
              <a:rPr>
                <a:effectLst/>
              </a:rPr>
              <a:t> </a:t>
            </a:r>
          </a:p>
          <a:p>
            <a:pPr marL="0" marR="0" algn="l">
              <a:spcBef>
                <a:spcPts val="600"/>
              </a:spcBef>
              <a:buNone/>
            </a:pPr>
            <a:r>
              <a:rPr sz="1800" b="0">
                <a:solidFill>
                  <a:srgbClr val="000000"/>
                </a:solidFill>
                <a:effectLst/>
                <a:latin typeface="Avenir"/>
              </a:rPr>
              <a:t>Com placas extensas, o campo é uniforme e perpendicular; uma “caixa” gaussiana plana isola o fluxo e permite determinar o módulo de E.</a:t>
            </a:r>
            <a:r>
              <a:rPr>
                <a:effectLst/>
              </a:rPr>
              <a:t> </a:t>
            </a:r>
            <a:endParaRPr lang="pt-BR"/>
          </a:p>
        </p:txBody>
      </p:sp>
    </p:spTree>
    <p:extLst>
      <p:ext uri="{BB962C8B-B14F-4D97-AF65-F5344CB8AC3E}">
        <p14:creationId xmlns:p14="http://schemas.microsoft.com/office/powerpoint/2010/main" val="1830592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ço Reservado para Conteúdo 5">
            <a:extLst>
              <a:ext uri="{FF2B5EF4-FFF2-40B4-BE49-F238E27FC236}">
                <a16:creationId xmlns:a16="http://schemas.microsoft.com/office/drawing/2014/main" id="{4BC7902E-F124-4E92-937B-D233E21EC040}"/>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7" name="Espaço Reservado para Conteúdo 6" descr="Uma ilustração detalhada mostrando três configurações de carga lado a lado: uma carga pontual isolada, uma linha carregada e uma superfície carregada. Cada configuração deve exibir linhas de campo elétrico distintas ao redor das cargas, com superfícies gaussianas transparentes destacando o fluxo dos campos. O estilo deve ser científico e educativo, com cores diferenciando cada tipo de campo, e sem qualquer texto, letras ou palavras visíveis ou implícitas na imagem">
            <a:extLst>
              <a:ext uri="{FF2B5EF4-FFF2-40B4-BE49-F238E27FC236}">
                <a16:creationId xmlns:a16="http://schemas.microsoft.com/office/drawing/2014/main" id="{5914B7B2-6894-41CA-813D-637E19C401AE}"/>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6858000" cy="6858000"/>
          </a:xfrm>
          <a:prstGeom prst="rect">
            <a:avLst/>
          </a:prstGeom>
        </p:spPr>
      </p:pic>
      <p:sp>
        <p:nvSpPr>
          <p:cNvPr id="5" name="Espaço Reservado para Número de Slide 4">
            <a:extLst>
              <a:ext uri="{FF2B5EF4-FFF2-40B4-BE49-F238E27FC236}">
                <a16:creationId xmlns:a16="http://schemas.microsoft.com/office/drawing/2014/main" id="{0B249F40-7BA3-952A-B63B-BA2BBE0FD9E8}"/>
              </a:ext>
            </a:extLst>
          </p:cNvPr>
          <p:cNvSpPr>
            <a:spLocks noGrp="1"/>
          </p:cNvSpPr>
          <p:nvPr>
            <p:ph type="sldNum" sz="quarter" idx="12"/>
          </p:nvPr>
        </p:nvSpPr>
        <p:spPr/>
        <p:txBody>
          <a:bodyPr/>
          <a:lstStyle/>
          <a:p>
            <a:pPr rtl="0"/>
            <a:fld id="{AEAA3239-9EA4-4A65-A281-97F994456D9F}" type="slidenum">
              <a:rPr lang="en-US" smtClean="0"/>
              <a:t>9</a:t>
            </a:fld>
            <a:endParaRPr lang="en-US" dirty="0"/>
          </a:p>
        </p:txBody>
      </p:sp>
      <p:sp>
        <p:nvSpPr>
          <p:cNvPr id="8" name="CaixaDeTexto 7">
            <a:extLst>
              <a:ext uri="{FF2B5EF4-FFF2-40B4-BE49-F238E27FC236}">
                <a16:creationId xmlns:a16="http://schemas.microsoft.com/office/drawing/2014/main" id="{3AE0C9D5-16F0-4C56-8DDB-3E5E488676F6}"/>
              </a:ext>
            </a:extLst>
          </p:cNvPr>
          <p:cNvSpPr txBox="1"/>
          <p:nvPr/>
        </p:nvSpPr>
        <p:spPr>
          <a:xfrm>
            <a:off x="7200900" y="581025"/>
            <a:ext cx="4391025" cy="1005780"/>
          </a:xfrm>
          <a:prstGeom prst="rect">
            <a:avLst/>
          </a:prstGeom>
          <a:noFill/>
        </p:spPr>
        <p:txBody>
          <a:bodyPr wrap="square" rtlCol="0">
            <a:normAutofit fontScale="92500" lnSpcReduction="10000"/>
          </a:bodyPr>
          <a:lstStyle/>
          <a:p>
            <a:pPr marL="0" algn="l">
              <a:buNone/>
            </a:pPr>
            <a:r>
              <a:rPr sz="3600" dirty="0" err="1">
                <a:solidFill>
                  <a:srgbClr val="000000"/>
                </a:solidFill>
                <a:effectLst/>
                <a:latin typeface="Mongolian Baiti" panose="03000500000000000000" pitchFamily="66" charset="0"/>
              </a:rPr>
              <a:t>Explorando</a:t>
            </a:r>
            <a:r>
              <a:rPr sz="3600" dirty="0">
                <a:solidFill>
                  <a:srgbClr val="000000"/>
                </a:solidFill>
                <a:effectLst/>
                <a:latin typeface="Mongolian Baiti" panose="03000500000000000000" pitchFamily="66" charset="0"/>
              </a:rPr>
              <a:t> </a:t>
            </a:r>
            <a:r>
              <a:rPr sz="3600" dirty="0" err="1">
                <a:solidFill>
                  <a:srgbClr val="000000"/>
                </a:solidFill>
                <a:effectLst/>
                <a:latin typeface="Mongolian Baiti" panose="03000500000000000000" pitchFamily="66" charset="0"/>
              </a:rPr>
              <a:t>diferentes</a:t>
            </a:r>
            <a:r>
              <a:rPr sz="3600" dirty="0">
                <a:solidFill>
                  <a:srgbClr val="000000"/>
                </a:solidFill>
                <a:effectLst/>
                <a:latin typeface="Mongolian Baiti" panose="03000500000000000000" pitchFamily="66" charset="0"/>
              </a:rPr>
              <a:t> </a:t>
            </a:r>
            <a:r>
              <a:rPr sz="3600" dirty="0" err="1">
                <a:solidFill>
                  <a:srgbClr val="000000"/>
                </a:solidFill>
                <a:effectLst/>
                <a:latin typeface="Mongolian Baiti" panose="03000500000000000000" pitchFamily="66" charset="0"/>
              </a:rPr>
              <a:t>configurações</a:t>
            </a:r>
            <a:r>
              <a:rPr sz="3600" dirty="0">
                <a:solidFill>
                  <a:srgbClr val="000000"/>
                </a:solidFill>
                <a:effectLst/>
                <a:latin typeface="Mongolian Baiti" panose="03000500000000000000" pitchFamily="66" charset="0"/>
              </a:rPr>
              <a:t> de carga</a:t>
            </a:r>
            <a:r>
              <a:rPr dirty="0">
                <a:effectLst/>
              </a:rPr>
              <a:t> </a:t>
            </a:r>
            <a:endParaRPr lang="pt-BR" dirty="0"/>
          </a:p>
        </p:txBody>
      </p:sp>
      <p:sp>
        <p:nvSpPr>
          <p:cNvPr id="9" name="CaixaDeTexto 8">
            <a:extLst>
              <a:ext uri="{FF2B5EF4-FFF2-40B4-BE49-F238E27FC236}">
                <a16:creationId xmlns:a16="http://schemas.microsoft.com/office/drawing/2014/main" id="{55AE5DC8-99B9-40AE-9EBE-598686DF7C61}"/>
              </a:ext>
            </a:extLst>
          </p:cNvPr>
          <p:cNvSpPr txBox="1"/>
          <p:nvPr/>
        </p:nvSpPr>
        <p:spPr>
          <a:xfrm>
            <a:off x="7200900" y="1929705"/>
            <a:ext cx="4391025" cy="2762250"/>
          </a:xfrm>
          <a:prstGeom prst="rect">
            <a:avLst/>
          </a:prstGeom>
          <a:noFill/>
        </p:spPr>
        <p:txBody>
          <a:bodyPr wrap="square" rtlCol="0">
            <a:normAutofit fontScale="92500" lnSpcReduction="20000"/>
          </a:bodyPr>
          <a:lstStyle/>
          <a:p>
            <a:pPr marL="0" algn="l">
              <a:buNone/>
            </a:pPr>
            <a:r>
              <a:rPr sz="1500" b="1" dirty="0">
                <a:solidFill>
                  <a:srgbClr val="000000"/>
                </a:solidFill>
                <a:effectLst/>
                <a:latin typeface="Avenir"/>
              </a:rPr>
              <a:t>Cargas </a:t>
            </a:r>
            <a:r>
              <a:rPr sz="1500" b="1" dirty="0" err="1">
                <a:solidFill>
                  <a:srgbClr val="000000"/>
                </a:solidFill>
                <a:effectLst/>
                <a:latin typeface="Avenir"/>
              </a:rPr>
              <a:t>pontuais</a:t>
            </a:r>
            <a:r>
              <a:rPr sz="1500" b="1" dirty="0">
                <a:solidFill>
                  <a:srgbClr val="000000"/>
                </a:solidFill>
                <a:effectLst/>
                <a:latin typeface="Avenir"/>
              </a:rPr>
              <a:t> </a:t>
            </a:r>
            <a:r>
              <a:rPr sz="1500" b="1" dirty="0" err="1">
                <a:solidFill>
                  <a:srgbClr val="000000"/>
                </a:solidFill>
                <a:effectLst/>
                <a:latin typeface="Avenir"/>
              </a:rPr>
              <a:t>isoladas</a:t>
            </a:r>
            <a:r>
              <a:rPr dirty="0">
                <a:effectLst/>
              </a:rPr>
              <a:t> </a:t>
            </a:r>
          </a:p>
          <a:p>
            <a:pPr marL="0" algn="l">
              <a:spcBef>
                <a:spcPts val="750"/>
              </a:spcBef>
              <a:buNone/>
            </a:pPr>
            <a:r>
              <a:rPr sz="1500" b="0" dirty="0" err="1">
                <a:solidFill>
                  <a:srgbClr val="000000"/>
                </a:solidFill>
                <a:effectLst/>
                <a:latin typeface="Avenir"/>
              </a:rPr>
              <a:t>Linhas</a:t>
            </a:r>
            <a:r>
              <a:rPr sz="1500" b="0" dirty="0">
                <a:solidFill>
                  <a:srgbClr val="000000"/>
                </a:solidFill>
                <a:effectLst/>
                <a:latin typeface="Avenir"/>
              </a:rPr>
              <a:t> </a:t>
            </a:r>
            <a:r>
              <a:rPr sz="1500" b="0" dirty="0" err="1">
                <a:solidFill>
                  <a:srgbClr val="000000"/>
                </a:solidFill>
                <a:effectLst/>
                <a:latin typeface="Avenir"/>
              </a:rPr>
              <a:t>radiais</a:t>
            </a:r>
            <a:r>
              <a:rPr sz="1500" b="0" dirty="0">
                <a:solidFill>
                  <a:srgbClr val="000000"/>
                </a:solidFill>
                <a:effectLst/>
                <a:latin typeface="Avenir"/>
              </a:rPr>
              <a:t> e </a:t>
            </a:r>
            <a:r>
              <a:rPr sz="1500" b="0" dirty="0" err="1">
                <a:solidFill>
                  <a:srgbClr val="000000"/>
                </a:solidFill>
                <a:effectLst/>
                <a:latin typeface="Avenir"/>
              </a:rPr>
              <a:t>fluxo</a:t>
            </a:r>
            <a:r>
              <a:rPr sz="1500" b="0" dirty="0">
                <a:solidFill>
                  <a:srgbClr val="000000"/>
                </a:solidFill>
                <a:effectLst/>
                <a:latin typeface="Avenir"/>
              </a:rPr>
              <a:t> </a:t>
            </a:r>
            <a:r>
              <a:rPr sz="1500" b="0" dirty="0" err="1">
                <a:solidFill>
                  <a:srgbClr val="000000"/>
                </a:solidFill>
                <a:effectLst/>
                <a:latin typeface="Avenir"/>
              </a:rPr>
              <a:t>simétrico</a:t>
            </a:r>
            <a:r>
              <a:rPr sz="1500" b="0" dirty="0">
                <a:solidFill>
                  <a:srgbClr val="000000"/>
                </a:solidFill>
                <a:effectLst/>
                <a:latin typeface="Avenir"/>
              </a:rPr>
              <a:t> </a:t>
            </a:r>
            <a:r>
              <a:rPr sz="1500" b="0" dirty="0" err="1">
                <a:solidFill>
                  <a:srgbClr val="000000"/>
                </a:solidFill>
                <a:effectLst/>
                <a:latin typeface="Avenir"/>
              </a:rPr>
              <a:t>permitem</a:t>
            </a:r>
            <a:r>
              <a:rPr sz="1500" b="0" dirty="0">
                <a:solidFill>
                  <a:srgbClr val="000000"/>
                </a:solidFill>
                <a:effectLst/>
                <a:latin typeface="Avenir"/>
              </a:rPr>
              <a:t> </a:t>
            </a:r>
            <a:r>
              <a:rPr sz="1500" b="0" dirty="0" err="1">
                <a:solidFill>
                  <a:srgbClr val="000000"/>
                </a:solidFill>
                <a:effectLst/>
                <a:latin typeface="Avenir"/>
              </a:rPr>
              <a:t>aplicar</a:t>
            </a:r>
            <a:r>
              <a:rPr sz="1500" b="0" dirty="0">
                <a:solidFill>
                  <a:srgbClr val="000000"/>
                </a:solidFill>
                <a:effectLst/>
                <a:latin typeface="Avenir"/>
              </a:rPr>
              <a:t> </a:t>
            </a:r>
            <a:r>
              <a:rPr sz="1500" b="0" dirty="0" err="1">
                <a:solidFill>
                  <a:srgbClr val="000000"/>
                </a:solidFill>
                <a:effectLst/>
                <a:latin typeface="Avenir"/>
              </a:rPr>
              <a:t>diretamente</a:t>
            </a:r>
            <a:r>
              <a:rPr sz="1500" b="0" dirty="0">
                <a:solidFill>
                  <a:srgbClr val="000000"/>
                </a:solidFill>
                <a:effectLst/>
                <a:latin typeface="Avenir"/>
              </a:rPr>
              <a:t> a Lei de Gauss.</a:t>
            </a:r>
            <a:r>
              <a:rPr dirty="0">
                <a:effectLst/>
              </a:rPr>
              <a:t> </a:t>
            </a:r>
          </a:p>
          <a:p>
            <a:pPr marL="0" algn="l">
              <a:spcBef>
                <a:spcPts val="750"/>
              </a:spcBef>
              <a:buNone/>
            </a:pPr>
            <a:r>
              <a:rPr sz="1500" b="1" dirty="0" err="1">
                <a:solidFill>
                  <a:srgbClr val="000000"/>
                </a:solidFill>
                <a:effectLst/>
                <a:latin typeface="Avenir"/>
              </a:rPr>
              <a:t>Distribuições</a:t>
            </a:r>
            <a:r>
              <a:rPr sz="1500" b="1" dirty="0">
                <a:solidFill>
                  <a:srgbClr val="000000"/>
                </a:solidFill>
                <a:effectLst/>
                <a:latin typeface="Avenir"/>
              </a:rPr>
              <a:t> </a:t>
            </a:r>
            <a:r>
              <a:rPr sz="1500" b="1" dirty="0" err="1">
                <a:solidFill>
                  <a:srgbClr val="000000"/>
                </a:solidFill>
                <a:effectLst/>
                <a:latin typeface="Avenir"/>
              </a:rPr>
              <a:t>lineares</a:t>
            </a:r>
            <a:r>
              <a:rPr dirty="0">
                <a:effectLst/>
              </a:rPr>
              <a:t> </a:t>
            </a:r>
          </a:p>
          <a:p>
            <a:pPr marL="0" algn="l">
              <a:spcBef>
                <a:spcPts val="750"/>
              </a:spcBef>
              <a:buNone/>
            </a:pPr>
            <a:r>
              <a:rPr sz="1500" b="0" dirty="0">
                <a:solidFill>
                  <a:srgbClr val="000000"/>
                </a:solidFill>
                <a:effectLst/>
                <a:latin typeface="Avenir"/>
              </a:rPr>
              <a:t>Campo </a:t>
            </a:r>
            <a:r>
              <a:rPr sz="1500" b="0" dirty="0" err="1">
                <a:solidFill>
                  <a:srgbClr val="000000"/>
                </a:solidFill>
                <a:effectLst/>
                <a:latin typeface="Avenir"/>
              </a:rPr>
              <a:t>cilíndrico</a:t>
            </a:r>
            <a:r>
              <a:rPr sz="1500" b="0" dirty="0">
                <a:solidFill>
                  <a:srgbClr val="000000"/>
                </a:solidFill>
                <a:effectLst/>
                <a:latin typeface="Avenir"/>
              </a:rPr>
              <a:t> </a:t>
            </a:r>
            <a:r>
              <a:rPr sz="1500" b="0" dirty="0" err="1">
                <a:solidFill>
                  <a:srgbClr val="000000"/>
                </a:solidFill>
                <a:effectLst/>
                <a:latin typeface="Avenir"/>
              </a:rPr>
              <a:t>decai</a:t>
            </a:r>
            <a:r>
              <a:rPr sz="1500" b="0" dirty="0">
                <a:solidFill>
                  <a:srgbClr val="000000"/>
                </a:solidFill>
                <a:effectLst/>
                <a:latin typeface="Avenir"/>
              </a:rPr>
              <a:t> com a </a:t>
            </a:r>
            <a:r>
              <a:rPr sz="1500" b="0" dirty="0" err="1">
                <a:solidFill>
                  <a:srgbClr val="000000"/>
                </a:solidFill>
                <a:effectLst/>
                <a:latin typeface="Avenir"/>
              </a:rPr>
              <a:t>distância</a:t>
            </a:r>
            <a:r>
              <a:rPr sz="1500" b="0" dirty="0">
                <a:solidFill>
                  <a:srgbClr val="000000"/>
                </a:solidFill>
                <a:effectLst/>
                <a:latin typeface="Avenir"/>
              </a:rPr>
              <a:t> e o </a:t>
            </a:r>
            <a:r>
              <a:rPr sz="1500" b="0" dirty="0" err="1">
                <a:solidFill>
                  <a:srgbClr val="000000"/>
                </a:solidFill>
                <a:effectLst/>
                <a:latin typeface="Avenir"/>
              </a:rPr>
              <a:t>fluxo</a:t>
            </a:r>
            <a:r>
              <a:rPr sz="1500" b="0" dirty="0">
                <a:solidFill>
                  <a:srgbClr val="000000"/>
                </a:solidFill>
                <a:effectLst/>
                <a:latin typeface="Avenir"/>
              </a:rPr>
              <a:t> é </a:t>
            </a:r>
            <a:r>
              <a:rPr sz="1500" b="0" dirty="0" err="1">
                <a:solidFill>
                  <a:srgbClr val="000000"/>
                </a:solidFill>
                <a:effectLst/>
                <a:latin typeface="Avenir"/>
              </a:rPr>
              <a:t>avaliado</a:t>
            </a:r>
            <a:r>
              <a:rPr sz="1500" b="0" dirty="0">
                <a:solidFill>
                  <a:srgbClr val="000000"/>
                </a:solidFill>
                <a:effectLst/>
                <a:latin typeface="Avenir"/>
              </a:rPr>
              <a:t> </a:t>
            </a:r>
            <a:r>
              <a:rPr sz="1500" b="0" dirty="0" err="1">
                <a:solidFill>
                  <a:srgbClr val="000000"/>
                </a:solidFill>
                <a:effectLst/>
                <a:latin typeface="Avenir"/>
              </a:rPr>
              <a:t>em</a:t>
            </a:r>
            <a:r>
              <a:rPr sz="1500" b="0" dirty="0">
                <a:solidFill>
                  <a:srgbClr val="000000"/>
                </a:solidFill>
                <a:effectLst/>
                <a:latin typeface="Avenir"/>
              </a:rPr>
              <a:t> </a:t>
            </a:r>
            <a:r>
              <a:rPr sz="1500" b="0" dirty="0" err="1">
                <a:solidFill>
                  <a:srgbClr val="000000"/>
                </a:solidFill>
                <a:effectLst/>
                <a:latin typeface="Avenir"/>
              </a:rPr>
              <a:t>superfícies</a:t>
            </a:r>
            <a:r>
              <a:rPr sz="1500" b="0" dirty="0">
                <a:solidFill>
                  <a:srgbClr val="000000"/>
                </a:solidFill>
                <a:effectLst/>
                <a:latin typeface="Avenir"/>
              </a:rPr>
              <a:t> </a:t>
            </a:r>
            <a:r>
              <a:rPr sz="1500" b="0" dirty="0" err="1">
                <a:solidFill>
                  <a:srgbClr val="000000"/>
                </a:solidFill>
                <a:effectLst/>
                <a:latin typeface="Avenir"/>
              </a:rPr>
              <a:t>coaxiais</a:t>
            </a:r>
            <a:r>
              <a:rPr sz="1500" b="0" dirty="0">
                <a:solidFill>
                  <a:srgbClr val="000000"/>
                </a:solidFill>
                <a:effectLst/>
                <a:latin typeface="Avenir"/>
              </a:rPr>
              <a:t>.</a:t>
            </a:r>
            <a:r>
              <a:rPr dirty="0">
                <a:effectLst/>
              </a:rPr>
              <a:t> </a:t>
            </a:r>
          </a:p>
          <a:p>
            <a:pPr marL="0" algn="l">
              <a:spcBef>
                <a:spcPts val="750"/>
              </a:spcBef>
              <a:buNone/>
            </a:pPr>
            <a:r>
              <a:rPr sz="1500" b="1" dirty="0" err="1">
                <a:solidFill>
                  <a:srgbClr val="000000"/>
                </a:solidFill>
                <a:effectLst/>
                <a:latin typeface="Avenir"/>
              </a:rPr>
              <a:t>Superfícies</a:t>
            </a:r>
            <a:r>
              <a:rPr sz="1500" b="1" dirty="0">
                <a:solidFill>
                  <a:srgbClr val="000000"/>
                </a:solidFill>
                <a:effectLst/>
                <a:latin typeface="Avenir"/>
              </a:rPr>
              <a:t> </a:t>
            </a:r>
            <a:r>
              <a:rPr sz="1500" b="1" dirty="0" err="1">
                <a:solidFill>
                  <a:srgbClr val="000000"/>
                </a:solidFill>
                <a:effectLst/>
                <a:latin typeface="Avenir"/>
              </a:rPr>
              <a:t>carregadas</a:t>
            </a:r>
            <a:r>
              <a:rPr dirty="0">
                <a:effectLst/>
              </a:rPr>
              <a:t> </a:t>
            </a:r>
          </a:p>
          <a:p>
            <a:pPr marL="0" algn="l">
              <a:spcBef>
                <a:spcPts val="750"/>
              </a:spcBef>
              <a:buNone/>
            </a:pPr>
            <a:r>
              <a:rPr sz="1500" b="0" dirty="0">
                <a:solidFill>
                  <a:srgbClr val="000000"/>
                </a:solidFill>
                <a:effectLst/>
                <a:latin typeface="Avenir"/>
              </a:rPr>
              <a:t>Campo </a:t>
            </a:r>
            <a:r>
              <a:rPr sz="1500" b="0" dirty="0" err="1">
                <a:solidFill>
                  <a:srgbClr val="000000"/>
                </a:solidFill>
                <a:effectLst/>
                <a:latin typeface="Avenir"/>
              </a:rPr>
              <a:t>aproximadamente</a:t>
            </a:r>
            <a:r>
              <a:rPr sz="1500" b="0" dirty="0">
                <a:solidFill>
                  <a:srgbClr val="000000"/>
                </a:solidFill>
                <a:effectLst/>
                <a:latin typeface="Avenir"/>
              </a:rPr>
              <a:t> </a:t>
            </a:r>
            <a:r>
              <a:rPr sz="1500" b="0" dirty="0" err="1">
                <a:solidFill>
                  <a:srgbClr val="000000"/>
                </a:solidFill>
                <a:effectLst/>
                <a:latin typeface="Avenir"/>
              </a:rPr>
              <a:t>uniforme</a:t>
            </a:r>
            <a:r>
              <a:rPr sz="1500" b="0" dirty="0">
                <a:solidFill>
                  <a:srgbClr val="000000"/>
                </a:solidFill>
                <a:effectLst/>
                <a:latin typeface="Avenir"/>
              </a:rPr>
              <a:t> </a:t>
            </a:r>
            <a:r>
              <a:rPr sz="1500" b="0" dirty="0" err="1">
                <a:solidFill>
                  <a:srgbClr val="000000"/>
                </a:solidFill>
                <a:effectLst/>
                <a:latin typeface="Avenir"/>
              </a:rPr>
              <a:t>perto</a:t>
            </a:r>
            <a:r>
              <a:rPr sz="1500" b="0" dirty="0">
                <a:solidFill>
                  <a:srgbClr val="000000"/>
                </a:solidFill>
                <a:effectLst/>
                <a:latin typeface="Avenir"/>
              </a:rPr>
              <a:t> da </a:t>
            </a:r>
            <a:r>
              <a:rPr sz="1500" b="0" dirty="0" err="1">
                <a:solidFill>
                  <a:srgbClr val="000000"/>
                </a:solidFill>
                <a:effectLst/>
                <a:latin typeface="Avenir"/>
              </a:rPr>
              <a:t>superfície</a:t>
            </a:r>
            <a:r>
              <a:rPr sz="1500" b="0" dirty="0">
                <a:solidFill>
                  <a:srgbClr val="000000"/>
                </a:solidFill>
                <a:effectLst/>
                <a:latin typeface="Avenir"/>
              </a:rPr>
              <a:t> </a:t>
            </a:r>
            <a:r>
              <a:rPr sz="1500" b="0" dirty="0" err="1">
                <a:solidFill>
                  <a:srgbClr val="000000"/>
                </a:solidFill>
                <a:effectLst/>
                <a:latin typeface="Avenir"/>
              </a:rPr>
              <a:t>destaca</a:t>
            </a:r>
            <a:r>
              <a:rPr sz="1500" b="0" dirty="0">
                <a:solidFill>
                  <a:srgbClr val="000000"/>
                </a:solidFill>
                <a:effectLst/>
                <a:latin typeface="Avenir"/>
              </a:rPr>
              <a:t> a </a:t>
            </a:r>
            <a:r>
              <a:rPr sz="1500" b="0" dirty="0" err="1">
                <a:solidFill>
                  <a:srgbClr val="000000"/>
                </a:solidFill>
                <a:effectLst/>
                <a:latin typeface="Avenir"/>
              </a:rPr>
              <a:t>superposição</a:t>
            </a:r>
            <a:r>
              <a:rPr sz="1500" b="0" dirty="0">
                <a:solidFill>
                  <a:srgbClr val="000000"/>
                </a:solidFill>
                <a:effectLst/>
                <a:latin typeface="Avenir"/>
              </a:rPr>
              <a:t> e o </a:t>
            </a:r>
            <a:r>
              <a:rPr sz="1500" b="0" dirty="0" err="1">
                <a:solidFill>
                  <a:srgbClr val="000000"/>
                </a:solidFill>
                <a:effectLst/>
                <a:latin typeface="Avenir"/>
              </a:rPr>
              <a:t>fluxo</a:t>
            </a:r>
            <a:r>
              <a:rPr sz="1500" b="0" dirty="0">
                <a:solidFill>
                  <a:srgbClr val="000000"/>
                </a:solidFill>
                <a:effectLst/>
                <a:latin typeface="Avenir"/>
              </a:rPr>
              <a:t> </a:t>
            </a:r>
            <a:r>
              <a:rPr sz="1500" b="0" dirty="0" err="1">
                <a:solidFill>
                  <a:srgbClr val="000000"/>
                </a:solidFill>
                <a:effectLst/>
                <a:latin typeface="Avenir"/>
              </a:rPr>
              <a:t>através</a:t>
            </a:r>
            <a:r>
              <a:rPr sz="1500" b="0" dirty="0">
                <a:solidFill>
                  <a:srgbClr val="000000"/>
                </a:solidFill>
                <a:effectLst/>
                <a:latin typeface="Avenir"/>
              </a:rPr>
              <a:t> de </a:t>
            </a:r>
            <a:r>
              <a:rPr sz="1500" b="0" dirty="0" err="1">
                <a:solidFill>
                  <a:srgbClr val="000000"/>
                </a:solidFill>
                <a:effectLst/>
                <a:latin typeface="Avenir"/>
              </a:rPr>
              <a:t>gaussianas</a:t>
            </a:r>
            <a:r>
              <a:rPr sz="1500" b="0" dirty="0">
                <a:solidFill>
                  <a:srgbClr val="000000"/>
                </a:solidFill>
                <a:effectLst/>
                <a:latin typeface="Avenir"/>
              </a:rPr>
              <a:t> </a:t>
            </a:r>
            <a:r>
              <a:rPr sz="1500" b="0" dirty="0" err="1">
                <a:solidFill>
                  <a:srgbClr val="000000"/>
                </a:solidFill>
                <a:effectLst/>
                <a:latin typeface="Avenir"/>
              </a:rPr>
              <a:t>planas</a:t>
            </a:r>
            <a:r>
              <a:rPr sz="1500" b="0" dirty="0">
                <a:solidFill>
                  <a:srgbClr val="000000"/>
                </a:solidFill>
                <a:effectLst/>
                <a:latin typeface="Avenir"/>
              </a:rPr>
              <a:t>.</a:t>
            </a:r>
            <a:r>
              <a:rPr dirty="0">
                <a:effectLst/>
              </a:rPr>
              <a:t> </a:t>
            </a:r>
            <a:endParaRPr lang="pt-BR" dirty="0"/>
          </a:p>
        </p:txBody>
      </p:sp>
    </p:spTree>
    <p:extLst>
      <p:ext uri="{BB962C8B-B14F-4D97-AF65-F5344CB8AC3E}">
        <p14:creationId xmlns:p14="http://schemas.microsoft.com/office/powerpoint/2010/main" val="1213774599"/>
      </p:ext>
    </p:extLst>
  </p:cSld>
  <p:clrMapOvr>
    <a:masterClrMapping/>
  </p:clrMapOvr>
</p:sld>
</file>

<file path=ppt/theme/theme1.xml><?xml version="1.0" encoding="utf-8"?>
<a:theme xmlns:a="http://schemas.openxmlformats.org/drawingml/2006/main" name="Quick study">
  <a:themeElements>
    <a:clrScheme name="Custom 2">
      <a:dk1>
        <a:srgbClr val="000000"/>
      </a:dk1>
      <a:lt1>
        <a:srgbClr val="FFFFFF"/>
      </a:lt1>
      <a:dk2>
        <a:srgbClr val="6B6969"/>
      </a:dk2>
      <a:lt2>
        <a:srgbClr val="FFFEFA"/>
      </a:lt2>
      <a:accent1>
        <a:srgbClr val="DDA151"/>
      </a:accent1>
      <a:accent2>
        <a:srgbClr val="FFD33F"/>
      </a:accent2>
      <a:accent3>
        <a:srgbClr val="E0D9BE"/>
      </a:accent3>
      <a:accent4>
        <a:srgbClr val="0FAE60"/>
      </a:accent4>
      <a:accent5>
        <a:srgbClr val="2B8AD4"/>
      </a:accent5>
      <a:accent6>
        <a:srgbClr val="E1612E"/>
      </a:accent6>
      <a:hlink>
        <a:srgbClr val="467886"/>
      </a:hlink>
      <a:folHlink>
        <a:srgbClr val="96607D"/>
      </a:folHlink>
    </a:clrScheme>
    <a:fontScheme name="Quick study">
      <a:majorFont>
        <a:latin typeface="Mongolian Bait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uick Study_win32_SD_V3" id="{7862D38F-3918-4751-8FC9-94B33112EE2E}" vid="{93E1B6CF-9AF6-4335-9490-2BAB09E8861E}"/>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TotalTime>
  <Words>2241</Words>
  <Application>Microsoft Office PowerPoint</Application>
  <PresentationFormat>Widescreen</PresentationFormat>
  <Paragraphs>128</Paragraphs>
  <Slides>14</Slides>
  <Notes>14</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14</vt:i4>
      </vt:variant>
    </vt:vector>
  </HeadingPairs>
  <TitlesOfParts>
    <vt:vector size="20" baseType="lpstr">
      <vt:lpstr>Aptos</vt:lpstr>
      <vt:lpstr>Arial</vt:lpstr>
      <vt:lpstr>Avenir</vt:lpstr>
      <vt:lpstr>Avenir Next LT Pro</vt:lpstr>
      <vt:lpstr>Mongolian Baiti</vt:lpstr>
      <vt:lpstr>Quick study</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Marco A. T. da Silva</dc:creator>
  <cp:lastModifiedBy>Marco A. T. da Silva</cp:lastModifiedBy>
  <cp:revision>1</cp:revision>
  <dcterms:created xsi:type="dcterms:W3CDTF">2026-01-27T19:31:47Z</dcterms:created>
  <dcterms:modified xsi:type="dcterms:W3CDTF">2026-01-27T19:53:31Z</dcterms:modified>
</cp:coreProperties>
</file>